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4"/>
  </p:notesMasterIdLst>
  <p:handoutMasterIdLst>
    <p:handoutMasterId r:id="rId15"/>
  </p:handoutMasterIdLst>
  <p:sldIdLst>
    <p:sldId id="256" r:id="rId2"/>
    <p:sldId id="272" r:id="rId3"/>
    <p:sldId id="259" r:id="rId4"/>
    <p:sldId id="257" r:id="rId5"/>
    <p:sldId id="269" r:id="rId6"/>
    <p:sldId id="270" r:id="rId7"/>
    <p:sldId id="271" r:id="rId8"/>
    <p:sldId id="267" r:id="rId9"/>
    <p:sldId id="274" r:id="rId10"/>
    <p:sldId id="273" r:id="rId11"/>
    <p:sldId id="275" r:id="rId12"/>
    <p:sldId id="276" r:id="rId13"/>
  </p:sldIdLst>
  <p:sldSz cx="12192000" cy="6858000"/>
  <p:notesSz cx="9945688" cy="6858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9885" autoAdjust="0"/>
  </p:normalViewPr>
  <p:slideViewPr>
    <p:cSldViewPr>
      <p:cViewPr varScale="1">
        <p:scale>
          <a:sx n="92" d="100"/>
          <a:sy n="92" d="100"/>
        </p:scale>
        <p:origin x="-1260" y="-102"/>
      </p:cViewPr>
      <p:guideLst>
        <p:guide orient="horz" pos="2160"/>
        <p:guide pos="3840"/>
      </p:guideLst>
    </p:cSldViewPr>
  </p:slideViewPr>
  <p:notesTextViewPr>
    <p:cViewPr>
      <p:scale>
        <a:sx n="3" d="2"/>
        <a:sy n="3" d="2"/>
      </p:scale>
      <p:origin x="0" y="0"/>
    </p:cViewPr>
  </p:notesTextViewPr>
  <p:notesViewPr>
    <p:cSldViewPr>
      <p:cViewPr varScale="1">
        <p:scale>
          <a:sx n="117" d="100"/>
          <a:sy n="117" d="100"/>
        </p:scale>
        <p:origin x="2058" y="96"/>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5204CD-6958-4A55-82AA-4AD73B3B6A19}" type="doc">
      <dgm:prSet loTypeId="urn:microsoft.com/office/officeart/2005/8/layout/process4" loCatId="list" qsTypeId="urn:microsoft.com/office/officeart/2005/8/quickstyle/simple1#1" qsCatId="simple" csTypeId="urn:microsoft.com/office/officeart/2005/8/colors/colorful3" csCatId="colorful" phldr="1"/>
      <dgm:spPr/>
      <dgm:t>
        <a:bodyPr/>
        <a:lstStyle/>
        <a:p>
          <a:endParaRPr lang="en-US"/>
        </a:p>
      </dgm:t>
    </dgm:pt>
    <dgm:pt modelId="{C712D637-7FF1-401C-9304-F85D1B95B226}">
      <dgm:prSet phldrT="[Text]"/>
      <dgm:spPr/>
      <dgm:t>
        <a:bodyPr/>
        <a:lstStyle/>
        <a:p>
          <a:r>
            <a:rPr lang="en-US" dirty="0" smtClean="0"/>
            <a:t>Introduction of New Act</a:t>
          </a:r>
          <a:endParaRPr lang="en-US" dirty="0"/>
        </a:p>
      </dgm:t>
      <dgm:extLst>
        <a:ext uri="{E40237B7-FDA0-4F09-8148-C483321AD2D9}"/>
      </dgm:extLst>
    </dgm:pt>
    <dgm:pt modelId="{05E1DD5C-7FEF-48F0-9651-C74D082ACBA9}" type="parTrans" cxnId="{9653D664-EC18-40D7-9F5E-3B27A70DCA4D}">
      <dgm:prSet/>
      <dgm:spPr/>
      <dgm:t>
        <a:bodyPr/>
        <a:lstStyle/>
        <a:p>
          <a:endParaRPr lang="en-US"/>
        </a:p>
      </dgm:t>
    </dgm:pt>
    <dgm:pt modelId="{F14B97BF-E90F-4D5A-A42B-6364BCB81249}" type="sibTrans" cxnId="{9653D664-EC18-40D7-9F5E-3B27A70DCA4D}">
      <dgm:prSet/>
      <dgm:spPr/>
      <dgm:t>
        <a:bodyPr/>
        <a:lstStyle/>
        <a:p>
          <a:endParaRPr lang="en-US"/>
        </a:p>
      </dgm:t>
    </dgm:pt>
    <dgm:pt modelId="{DA33CDF4-5B94-4B92-9E0A-4DFD4CBFAF2D}">
      <dgm:prSet phldrT="[Text]"/>
      <dgm:spPr/>
      <dgm:t>
        <a:bodyPr/>
        <a:lstStyle/>
        <a:p>
          <a:r>
            <a:rPr lang="en-US" dirty="0" smtClean="0"/>
            <a:t>Expectation of Leadership</a:t>
          </a:r>
          <a:endParaRPr lang="en-US" dirty="0"/>
        </a:p>
      </dgm:t>
    </dgm:pt>
    <dgm:pt modelId="{B7ECB8E0-4CD3-4804-BE8C-5260A5083C57}" type="parTrans" cxnId="{88A87FA6-C1EB-4109-9B9E-2FE10DE80F14}">
      <dgm:prSet/>
      <dgm:spPr/>
      <dgm:t>
        <a:bodyPr/>
        <a:lstStyle/>
        <a:p>
          <a:endParaRPr lang="en-US"/>
        </a:p>
      </dgm:t>
    </dgm:pt>
    <dgm:pt modelId="{D3EF4DE2-351E-4A5C-980A-1BBDC899AAC2}" type="sibTrans" cxnId="{88A87FA6-C1EB-4109-9B9E-2FE10DE80F14}">
      <dgm:prSet/>
      <dgm:spPr/>
      <dgm:t>
        <a:bodyPr/>
        <a:lstStyle/>
        <a:p>
          <a:endParaRPr lang="en-US"/>
        </a:p>
      </dgm:t>
    </dgm:pt>
    <dgm:pt modelId="{DB6AA457-F75F-415D-BDD5-92045774FE4B}">
      <dgm:prSet phldrT="[Text]"/>
      <dgm:spPr/>
      <dgm:t>
        <a:bodyPr/>
        <a:lstStyle/>
        <a:p>
          <a:r>
            <a:rPr lang="en-US" dirty="0" smtClean="0"/>
            <a:t>Transitional Period</a:t>
          </a:r>
          <a:endParaRPr lang="en-US" dirty="0"/>
        </a:p>
      </dgm:t>
    </dgm:pt>
    <dgm:pt modelId="{195DBB62-3C1E-4BED-ADB6-6E31CA6ABD63}" type="parTrans" cxnId="{93F76B4F-907D-4630-B1A9-C3BE3C102DFF}">
      <dgm:prSet/>
      <dgm:spPr/>
      <dgm:t>
        <a:bodyPr/>
        <a:lstStyle/>
        <a:p>
          <a:endParaRPr lang="en-US"/>
        </a:p>
      </dgm:t>
    </dgm:pt>
    <dgm:pt modelId="{C684833D-85CC-4010-A138-ABC65E139C69}" type="sibTrans" cxnId="{93F76B4F-907D-4630-B1A9-C3BE3C102DFF}">
      <dgm:prSet/>
      <dgm:spPr/>
      <dgm:t>
        <a:bodyPr/>
        <a:lstStyle/>
        <a:p>
          <a:endParaRPr lang="en-US"/>
        </a:p>
      </dgm:t>
    </dgm:pt>
    <dgm:pt modelId="{3FE03ED9-3066-4E28-8291-0B1764DC85D6}">
      <dgm:prSet phldrT="[Text]"/>
      <dgm:spPr/>
      <dgm:t>
        <a:bodyPr/>
        <a:lstStyle/>
        <a:p>
          <a:r>
            <a:rPr lang="en-US" dirty="0" smtClean="0"/>
            <a:t>Expectation of Change</a:t>
          </a:r>
          <a:endParaRPr lang="en-US" dirty="0"/>
        </a:p>
      </dgm:t>
    </dgm:pt>
    <dgm:pt modelId="{70F79093-990B-4C69-A0BC-6E28D692D24F}" type="parTrans" cxnId="{EF7A2011-FCAC-41A8-A305-634BF780B59D}">
      <dgm:prSet/>
      <dgm:spPr/>
      <dgm:t>
        <a:bodyPr/>
        <a:lstStyle/>
        <a:p>
          <a:endParaRPr lang="en-US"/>
        </a:p>
      </dgm:t>
    </dgm:pt>
    <dgm:pt modelId="{2D17DCF5-1F10-4F99-AFA5-9D17F12D0A73}" type="sibTrans" cxnId="{EF7A2011-FCAC-41A8-A305-634BF780B59D}">
      <dgm:prSet/>
      <dgm:spPr/>
      <dgm:t>
        <a:bodyPr/>
        <a:lstStyle/>
        <a:p>
          <a:endParaRPr lang="en-US"/>
        </a:p>
      </dgm:t>
    </dgm:pt>
    <dgm:pt modelId="{B5387FF0-0982-441E-9F8E-19335142671C}">
      <dgm:prSet phldrT="[Text]"/>
      <dgm:spPr/>
      <dgm:t>
        <a:bodyPr/>
        <a:lstStyle/>
        <a:p>
          <a:r>
            <a:rPr lang="en-US" dirty="0" smtClean="0"/>
            <a:t>Expectation of Consistency</a:t>
          </a:r>
          <a:endParaRPr lang="en-US" dirty="0"/>
        </a:p>
      </dgm:t>
    </dgm:pt>
    <dgm:pt modelId="{FE9534D2-E5E4-4494-A37E-5724362DB3AC}" type="parTrans" cxnId="{7F70C7BE-72E8-441E-B7CF-522ADEA91ECB}">
      <dgm:prSet/>
      <dgm:spPr/>
      <dgm:t>
        <a:bodyPr/>
        <a:lstStyle/>
        <a:p>
          <a:endParaRPr lang="en-US"/>
        </a:p>
      </dgm:t>
    </dgm:pt>
    <dgm:pt modelId="{0DB486FB-DB2E-4894-89D1-AA4679580390}" type="sibTrans" cxnId="{7F70C7BE-72E8-441E-B7CF-522ADEA91ECB}">
      <dgm:prSet/>
      <dgm:spPr/>
      <dgm:t>
        <a:bodyPr/>
        <a:lstStyle/>
        <a:p>
          <a:endParaRPr lang="en-US"/>
        </a:p>
      </dgm:t>
    </dgm:pt>
    <dgm:pt modelId="{C3DC95A2-4D92-42C5-966E-8600E4BA31BD}">
      <dgm:prSet phldrT="[Text]"/>
      <dgm:spPr/>
      <dgm:t>
        <a:bodyPr/>
        <a:lstStyle/>
        <a:p>
          <a:r>
            <a:rPr lang="en-US" dirty="0" smtClean="0"/>
            <a:t>The Here and Now</a:t>
          </a:r>
          <a:endParaRPr lang="en-US" dirty="0"/>
        </a:p>
      </dgm:t>
    </dgm:pt>
    <dgm:pt modelId="{A43E3114-C8AC-4F44-952D-8A0D6A8A6B45}" type="sibTrans" cxnId="{8A476EEB-6A39-4004-AD8C-BD56913E7B26}">
      <dgm:prSet/>
      <dgm:spPr/>
      <dgm:t>
        <a:bodyPr/>
        <a:lstStyle/>
        <a:p>
          <a:endParaRPr lang="en-US"/>
        </a:p>
      </dgm:t>
    </dgm:pt>
    <dgm:pt modelId="{F9D94033-59E5-4228-A5F3-6CB272E77E3B}" type="parTrans" cxnId="{8A476EEB-6A39-4004-AD8C-BD56913E7B26}">
      <dgm:prSet/>
      <dgm:spPr/>
      <dgm:t>
        <a:bodyPr/>
        <a:lstStyle/>
        <a:p>
          <a:endParaRPr lang="en-US"/>
        </a:p>
      </dgm:t>
    </dgm:pt>
    <dgm:pt modelId="{31D3AE5D-DA06-4E2D-9D68-F5531DFE7C2B}" type="pres">
      <dgm:prSet presAssocID="{CD5204CD-6958-4A55-82AA-4AD73B3B6A19}" presName="Name0" presStyleCnt="0">
        <dgm:presLayoutVars>
          <dgm:dir/>
          <dgm:animLvl val="lvl"/>
          <dgm:resizeHandles val="exact"/>
        </dgm:presLayoutVars>
      </dgm:prSet>
      <dgm:spPr/>
      <dgm:t>
        <a:bodyPr/>
        <a:lstStyle/>
        <a:p>
          <a:endParaRPr lang="en-US"/>
        </a:p>
      </dgm:t>
    </dgm:pt>
    <dgm:pt modelId="{127AFF01-F37D-42CC-8885-1689151201CD}" type="pres">
      <dgm:prSet presAssocID="{C3DC95A2-4D92-42C5-966E-8600E4BA31BD}" presName="boxAndChildren" presStyleCnt="0"/>
      <dgm:spPr/>
    </dgm:pt>
    <dgm:pt modelId="{588D9B7D-EC68-4FB0-96F2-2E47AC868059}" type="pres">
      <dgm:prSet presAssocID="{C3DC95A2-4D92-42C5-966E-8600E4BA31BD}" presName="parentTextBox" presStyleLbl="node1" presStyleIdx="0" presStyleCnt="3"/>
      <dgm:spPr/>
      <dgm:t>
        <a:bodyPr/>
        <a:lstStyle/>
        <a:p>
          <a:endParaRPr lang="en-US"/>
        </a:p>
      </dgm:t>
    </dgm:pt>
    <dgm:pt modelId="{B752F9F5-2482-4D52-A33E-BE0263F4B0EA}" type="pres">
      <dgm:prSet presAssocID="{C3DC95A2-4D92-42C5-966E-8600E4BA31BD}" presName="entireBox" presStyleLbl="node1" presStyleIdx="0" presStyleCnt="3"/>
      <dgm:spPr/>
      <dgm:t>
        <a:bodyPr/>
        <a:lstStyle/>
        <a:p>
          <a:endParaRPr lang="en-US"/>
        </a:p>
      </dgm:t>
    </dgm:pt>
    <dgm:pt modelId="{2DA8AD2F-BF50-4911-9A17-8274766C00A6}" type="pres">
      <dgm:prSet presAssocID="{C3DC95A2-4D92-42C5-966E-8600E4BA31BD}" presName="descendantBox" presStyleCnt="0"/>
      <dgm:spPr/>
    </dgm:pt>
    <dgm:pt modelId="{0F0AC827-ACAE-4C23-875D-A4B53006A73F}" type="pres">
      <dgm:prSet presAssocID="{B5387FF0-0982-441E-9F8E-19335142671C}" presName="childTextBox" presStyleLbl="fgAccFollowNode1" presStyleIdx="0" presStyleCnt="3">
        <dgm:presLayoutVars>
          <dgm:bulletEnabled val="1"/>
        </dgm:presLayoutVars>
      </dgm:prSet>
      <dgm:spPr/>
      <dgm:t>
        <a:bodyPr/>
        <a:lstStyle/>
        <a:p>
          <a:endParaRPr lang="en-US"/>
        </a:p>
      </dgm:t>
    </dgm:pt>
    <dgm:pt modelId="{7F8DEC81-0DCB-4545-8129-1A1632B41B5E}" type="pres">
      <dgm:prSet presAssocID="{C684833D-85CC-4010-A138-ABC65E139C69}" presName="sp" presStyleCnt="0"/>
      <dgm:spPr/>
    </dgm:pt>
    <dgm:pt modelId="{33200553-5A1C-45F1-A422-26ECCEDBD439}" type="pres">
      <dgm:prSet presAssocID="{DB6AA457-F75F-415D-BDD5-92045774FE4B}" presName="arrowAndChildren" presStyleCnt="0"/>
      <dgm:spPr/>
    </dgm:pt>
    <dgm:pt modelId="{7371425A-4D37-4FA7-A21E-1529F4324E45}" type="pres">
      <dgm:prSet presAssocID="{DB6AA457-F75F-415D-BDD5-92045774FE4B}" presName="parentTextArrow" presStyleLbl="node1" presStyleIdx="0" presStyleCnt="3"/>
      <dgm:spPr/>
      <dgm:t>
        <a:bodyPr/>
        <a:lstStyle/>
        <a:p>
          <a:endParaRPr lang="en-US"/>
        </a:p>
      </dgm:t>
    </dgm:pt>
    <dgm:pt modelId="{80AD606B-F25E-46DF-B405-18F7D2EAE74A}" type="pres">
      <dgm:prSet presAssocID="{DB6AA457-F75F-415D-BDD5-92045774FE4B}" presName="arrow" presStyleLbl="node1" presStyleIdx="1" presStyleCnt="3"/>
      <dgm:spPr/>
      <dgm:t>
        <a:bodyPr/>
        <a:lstStyle/>
        <a:p>
          <a:endParaRPr lang="en-US"/>
        </a:p>
      </dgm:t>
    </dgm:pt>
    <dgm:pt modelId="{72E9B7A5-E5DC-46EA-A30C-DAC09ADD2BF7}" type="pres">
      <dgm:prSet presAssocID="{DB6AA457-F75F-415D-BDD5-92045774FE4B}" presName="descendantArrow" presStyleCnt="0"/>
      <dgm:spPr/>
    </dgm:pt>
    <dgm:pt modelId="{A6EE397C-6C28-4128-BFFE-CFF44F70153F}" type="pres">
      <dgm:prSet presAssocID="{3FE03ED9-3066-4E28-8291-0B1764DC85D6}" presName="childTextArrow" presStyleLbl="fgAccFollowNode1" presStyleIdx="1" presStyleCnt="3">
        <dgm:presLayoutVars>
          <dgm:bulletEnabled val="1"/>
        </dgm:presLayoutVars>
      </dgm:prSet>
      <dgm:spPr/>
      <dgm:t>
        <a:bodyPr/>
        <a:lstStyle/>
        <a:p>
          <a:endParaRPr lang="en-US"/>
        </a:p>
      </dgm:t>
    </dgm:pt>
    <dgm:pt modelId="{0226793B-92A0-4530-A8D1-D80AF6A16C31}" type="pres">
      <dgm:prSet presAssocID="{F14B97BF-E90F-4D5A-A42B-6364BCB81249}" presName="sp" presStyleCnt="0"/>
      <dgm:spPr/>
    </dgm:pt>
    <dgm:pt modelId="{1A669411-1539-46A4-9D6E-2C85E15B0FA6}" type="pres">
      <dgm:prSet presAssocID="{C712D637-7FF1-401C-9304-F85D1B95B226}" presName="arrowAndChildren" presStyleCnt="0"/>
      <dgm:spPr/>
    </dgm:pt>
    <dgm:pt modelId="{859CA2CA-8A33-4975-9F01-7A3C8BB729DE}" type="pres">
      <dgm:prSet presAssocID="{C712D637-7FF1-401C-9304-F85D1B95B226}" presName="parentTextArrow" presStyleLbl="node1" presStyleIdx="1" presStyleCnt="3"/>
      <dgm:spPr/>
      <dgm:t>
        <a:bodyPr/>
        <a:lstStyle/>
        <a:p>
          <a:endParaRPr lang="en-US"/>
        </a:p>
      </dgm:t>
    </dgm:pt>
    <dgm:pt modelId="{A48265CE-F3A3-46DB-9DD2-97590B4DBB84}" type="pres">
      <dgm:prSet presAssocID="{C712D637-7FF1-401C-9304-F85D1B95B226}" presName="arrow" presStyleLbl="node1" presStyleIdx="2" presStyleCnt="3"/>
      <dgm:spPr/>
      <dgm:t>
        <a:bodyPr/>
        <a:lstStyle/>
        <a:p>
          <a:endParaRPr lang="en-US"/>
        </a:p>
      </dgm:t>
    </dgm:pt>
    <dgm:pt modelId="{DB89CC08-BF2F-4B2E-B88D-22F7BE6ECA5F}" type="pres">
      <dgm:prSet presAssocID="{C712D637-7FF1-401C-9304-F85D1B95B226}" presName="descendantArrow" presStyleCnt="0"/>
      <dgm:spPr/>
    </dgm:pt>
    <dgm:pt modelId="{3EC7D028-ECEA-492B-A6F1-68E9B57B69C6}" type="pres">
      <dgm:prSet presAssocID="{DA33CDF4-5B94-4B92-9E0A-4DFD4CBFAF2D}" presName="childTextArrow" presStyleLbl="fgAccFollowNode1" presStyleIdx="2" presStyleCnt="3">
        <dgm:presLayoutVars>
          <dgm:bulletEnabled val="1"/>
        </dgm:presLayoutVars>
      </dgm:prSet>
      <dgm:spPr/>
      <dgm:t>
        <a:bodyPr/>
        <a:lstStyle/>
        <a:p>
          <a:endParaRPr lang="en-US"/>
        </a:p>
      </dgm:t>
    </dgm:pt>
  </dgm:ptLst>
  <dgm:cxnLst>
    <dgm:cxn modelId="{EF7A2011-FCAC-41A8-A305-634BF780B59D}" srcId="{DB6AA457-F75F-415D-BDD5-92045774FE4B}" destId="{3FE03ED9-3066-4E28-8291-0B1764DC85D6}" srcOrd="0" destOrd="0" parTransId="{70F79093-990B-4C69-A0BC-6E28D692D24F}" sibTransId="{2D17DCF5-1F10-4F99-AFA5-9D17F12D0A73}"/>
    <dgm:cxn modelId="{0CE79BAC-C717-4253-9B80-C8A96B03C6F6}" type="presOf" srcId="{DB6AA457-F75F-415D-BDD5-92045774FE4B}" destId="{7371425A-4D37-4FA7-A21E-1529F4324E45}" srcOrd="0" destOrd="0" presId="urn:microsoft.com/office/officeart/2005/8/layout/process4"/>
    <dgm:cxn modelId="{4BC4F29C-6AF5-4F17-9CDA-1468FA88B1A3}" type="presOf" srcId="{B5387FF0-0982-441E-9F8E-19335142671C}" destId="{0F0AC827-ACAE-4C23-875D-A4B53006A73F}" srcOrd="0" destOrd="0" presId="urn:microsoft.com/office/officeart/2005/8/layout/process4"/>
    <dgm:cxn modelId="{0ED8DE1E-44AE-4D6E-B272-36A837D116F5}" type="presOf" srcId="{DB6AA457-F75F-415D-BDD5-92045774FE4B}" destId="{80AD606B-F25E-46DF-B405-18F7D2EAE74A}" srcOrd="1" destOrd="0" presId="urn:microsoft.com/office/officeart/2005/8/layout/process4"/>
    <dgm:cxn modelId="{C5225FAC-9385-411A-BFDD-CA9618BF9F59}" type="presOf" srcId="{C3DC95A2-4D92-42C5-966E-8600E4BA31BD}" destId="{588D9B7D-EC68-4FB0-96F2-2E47AC868059}" srcOrd="0" destOrd="0" presId="urn:microsoft.com/office/officeart/2005/8/layout/process4"/>
    <dgm:cxn modelId="{8C9BD688-12E5-4F5A-8BDA-E772A4740AB3}" type="presOf" srcId="{C712D637-7FF1-401C-9304-F85D1B95B226}" destId="{859CA2CA-8A33-4975-9F01-7A3C8BB729DE}" srcOrd="0" destOrd="0" presId="urn:microsoft.com/office/officeart/2005/8/layout/process4"/>
    <dgm:cxn modelId="{2F493247-DD71-42E2-BA13-315F9C6D9D25}" type="presOf" srcId="{C712D637-7FF1-401C-9304-F85D1B95B226}" destId="{A48265CE-F3A3-46DB-9DD2-97590B4DBB84}" srcOrd="1" destOrd="0" presId="urn:microsoft.com/office/officeart/2005/8/layout/process4"/>
    <dgm:cxn modelId="{0203F2AF-F4DC-42DB-872C-0270CF20114A}" type="presOf" srcId="{C3DC95A2-4D92-42C5-966E-8600E4BA31BD}" destId="{B752F9F5-2482-4D52-A33E-BE0263F4B0EA}" srcOrd="1" destOrd="0" presId="urn:microsoft.com/office/officeart/2005/8/layout/process4"/>
    <dgm:cxn modelId="{CAE3D8D7-871D-4B8C-B4F6-79D747E55EE8}" type="presOf" srcId="{3FE03ED9-3066-4E28-8291-0B1764DC85D6}" destId="{A6EE397C-6C28-4128-BFFE-CFF44F70153F}" srcOrd="0" destOrd="0" presId="urn:microsoft.com/office/officeart/2005/8/layout/process4"/>
    <dgm:cxn modelId="{6E6CA696-8B54-476F-8D51-CE9ECC050E3A}" type="presOf" srcId="{DA33CDF4-5B94-4B92-9E0A-4DFD4CBFAF2D}" destId="{3EC7D028-ECEA-492B-A6F1-68E9B57B69C6}" srcOrd="0" destOrd="0" presId="urn:microsoft.com/office/officeart/2005/8/layout/process4"/>
    <dgm:cxn modelId="{8A476EEB-6A39-4004-AD8C-BD56913E7B26}" srcId="{CD5204CD-6958-4A55-82AA-4AD73B3B6A19}" destId="{C3DC95A2-4D92-42C5-966E-8600E4BA31BD}" srcOrd="2" destOrd="0" parTransId="{F9D94033-59E5-4228-A5F3-6CB272E77E3B}" sibTransId="{A43E3114-C8AC-4F44-952D-8A0D6A8A6B45}"/>
    <dgm:cxn modelId="{9653D664-EC18-40D7-9F5E-3B27A70DCA4D}" srcId="{CD5204CD-6958-4A55-82AA-4AD73B3B6A19}" destId="{C712D637-7FF1-401C-9304-F85D1B95B226}" srcOrd="0" destOrd="0" parTransId="{05E1DD5C-7FEF-48F0-9651-C74D082ACBA9}" sibTransId="{F14B97BF-E90F-4D5A-A42B-6364BCB81249}"/>
    <dgm:cxn modelId="{93F76B4F-907D-4630-B1A9-C3BE3C102DFF}" srcId="{CD5204CD-6958-4A55-82AA-4AD73B3B6A19}" destId="{DB6AA457-F75F-415D-BDD5-92045774FE4B}" srcOrd="1" destOrd="0" parTransId="{195DBB62-3C1E-4BED-ADB6-6E31CA6ABD63}" sibTransId="{C684833D-85CC-4010-A138-ABC65E139C69}"/>
    <dgm:cxn modelId="{88A87FA6-C1EB-4109-9B9E-2FE10DE80F14}" srcId="{C712D637-7FF1-401C-9304-F85D1B95B226}" destId="{DA33CDF4-5B94-4B92-9E0A-4DFD4CBFAF2D}" srcOrd="0" destOrd="0" parTransId="{B7ECB8E0-4CD3-4804-BE8C-5260A5083C57}" sibTransId="{D3EF4DE2-351E-4A5C-980A-1BBDC899AAC2}"/>
    <dgm:cxn modelId="{8F9C94B8-2722-4DFB-8419-922357272B6B}" type="presOf" srcId="{CD5204CD-6958-4A55-82AA-4AD73B3B6A19}" destId="{31D3AE5D-DA06-4E2D-9D68-F5531DFE7C2B}" srcOrd="0" destOrd="0" presId="urn:microsoft.com/office/officeart/2005/8/layout/process4"/>
    <dgm:cxn modelId="{7F70C7BE-72E8-441E-B7CF-522ADEA91ECB}" srcId="{C3DC95A2-4D92-42C5-966E-8600E4BA31BD}" destId="{B5387FF0-0982-441E-9F8E-19335142671C}" srcOrd="0" destOrd="0" parTransId="{FE9534D2-E5E4-4494-A37E-5724362DB3AC}" sibTransId="{0DB486FB-DB2E-4894-89D1-AA4679580390}"/>
    <dgm:cxn modelId="{598A8450-75AF-481D-9841-1D23F9884FD1}" type="presParOf" srcId="{31D3AE5D-DA06-4E2D-9D68-F5531DFE7C2B}" destId="{127AFF01-F37D-42CC-8885-1689151201CD}" srcOrd="0" destOrd="0" presId="urn:microsoft.com/office/officeart/2005/8/layout/process4"/>
    <dgm:cxn modelId="{DA7B1C90-E6CA-4055-851A-0557606EBDAC}" type="presParOf" srcId="{127AFF01-F37D-42CC-8885-1689151201CD}" destId="{588D9B7D-EC68-4FB0-96F2-2E47AC868059}" srcOrd="0" destOrd="0" presId="urn:microsoft.com/office/officeart/2005/8/layout/process4"/>
    <dgm:cxn modelId="{0E7073F3-923D-4ED6-B41B-384A82C8C200}" type="presParOf" srcId="{127AFF01-F37D-42CC-8885-1689151201CD}" destId="{B752F9F5-2482-4D52-A33E-BE0263F4B0EA}" srcOrd="1" destOrd="0" presId="urn:microsoft.com/office/officeart/2005/8/layout/process4"/>
    <dgm:cxn modelId="{34DACDD9-579D-484A-A6CA-92F20AC63C35}" type="presParOf" srcId="{127AFF01-F37D-42CC-8885-1689151201CD}" destId="{2DA8AD2F-BF50-4911-9A17-8274766C00A6}" srcOrd="2" destOrd="0" presId="urn:microsoft.com/office/officeart/2005/8/layout/process4"/>
    <dgm:cxn modelId="{02D123F8-1DC9-4E29-B79E-8AF74BABCE28}" type="presParOf" srcId="{2DA8AD2F-BF50-4911-9A17-8274766C00A6}" destId="{0F0AC827-ACAE-4C23-875D-A4B53006A73F}" srcOrd="0" destOrd="0" presId="urn:microsoft.com/office/officeart/2005/8/layout/process4"/>
    <dgm:cxn modelId="{47EA5B00-FECA-4EA3-8858-020831D68EBC}" type="presParOf" srcId="{31D3AE5D-DA06-4E2D-9D68-F5531DFE7C2B}" destId="{7F8DEC81-0DCB-4545-8129-1A1632B41B5E}" srcOrd="1" destOrd="0" presId="urn:microsoft.com/office/officeart/2005/8/layout/process4"/>
    <dgm:cxn modelId="{F9086655-70F6-4D62-803D-9FB2B9CECBD7}" type="presParOf" srcId="{31D3AE5D-DA06-4E2D-9D68-F5531DFE7C2B}" destId="{33200553-5A1C-45F1-A422-26ECCEDBD439}" srcOrd="2" destOrd="0" presId="urn:microsoft.com/office/officeart/2005/8/layout/process4"/>
    <dgm:cxn modelId="{F9C4E479-1A12-49B4-840E-90ED42B6D93D}" type="presParOf" srcId="{33200553-5A1C-45F1-A422-26ECCEDBD439}" destId="{7371425A-4D37-4FA7-A21E-1529F4324E45}" srcOrd="0" destOrd="0" presId="urn:microsoft.com/office/officeart/2005/8/layout/process4"/>
    <dgm:cxn modelId="{48F1D443-1A01-4371-8854-D60E466CE0B6}" type="presParOf" srcId="{33200553-5A1C-45F1-A422-26ECCEDBD439}" destId="{80AD606B-F25E-46DF-B405-18F7D2EAE74A}" srcOrd="1" destOrd="0" presId="urn:microsoft.com/office/officeart/2005/8/layout/process4"/>
    <dgm:cxn modelId="{BAD9D01B-996C-4986-8FD9-37049CDB92B5}" type="presParOf" srcId="{33200553-5A1C-45F1-A422-26ECCEDBD439}" destId="{72E9B7A5-E5DC-46EA-A30C-DAC09ADD2BF7}" srcOrd="2" destOrd="0" presId="urn:microsoft.com/office/officeart/2005/8/layout/process4"/>
    <dgm:cxn modelId="{3F8AE4D0-C1B9-49A3-9D85-FA13C986C03B}" type="presParOf" srcId="{72E9B7A5-E5DC-46EA-A30C-DAC09ADD2BF7}" destId="{A6EE397C-6C28-4128-BFFE-CFF44F70153F}" srcOrd="0" destOrd="0" presId="urn:microsoft.com/office/officeart/2005/8/layout/process4"/>
    <dgm:cxn modelId="{DF157FA0-6CFF-475F-B2C1-C14A30CA284D}" type="presParOf" srcId="{31D3AE5D-DA06-4E2D-9D68-F5531DFE7C2B}" destId="{0226793B-92A0-4530-A8D1-D80AF6A16C31}" srcOrd="3" destOrd="0" presId="urn:microsoft.com/office/officeart/2005/8/layout/process4"/>
    <dgm:cxn modelId="{D9B8890F-622F-4EF7-B8C9-501999392107}" type="presParOf" srcId="{31D3AE5D-DA06-4E2D-9D68-F5531DFE7C2B}" destId="{1A669411-1539-46A4-9D6E-2C85E15B0FA6}" srcOrd="4" destOrd="0" presId="urn:microsoft.com/office/officeart/2005/8/layout/process4"/>
    <dgm:cxn modelId="{CF2E4F72-F757-4A14-BF45-750381229016}" type="presParOf" srcId="{1A669411-1539-46A4-9D6E-2C85E15B0FA6}" destId="{859CA2CA-8A33-4975-9F01-7A3C8BB729DE}" srcOrd="0" destOrd="0" presId="urn:microsoft.com/office/officeart/2005/8/layout/process4"/>
    <dgm:cxn modelId="{4476044B-B0FF-4572-BB01-9732B848392A}" type="presParOf" srcId="{1A669411-1539-46A4-9D6E-2C85E15B0FA6}" destId="{A48265CE-F3A3-46DB-9DD2-97590B4DBB84}" srcOrd="1" destOrd="0" presId="urn:microsoft.com/office/officeart/2005/8/layout/process4"/>
    <dgm:cxn modelId="{108CBA6F-ABE6-49B0-8D57-CCB454AC970F}" type="presParOf" srcId="{1A669411-1539-46A4-9D6E-2C85E15B0FA6}" destId="{DB89CC08-BF2F-4B2E-B88D-22F7BE6ECA5F}" srcOrd="2" destOrd="0" presId="urn:microsoft.com/office/officeart/2005/8/layout/process4"/>
    <dgm:cxn modelId="{5D529EFA-23A6-4C03-8BAF-B0DDF673418B}" type="presParOf" srcId="{DB89CC08-BF2F-4B2E-B88D-22F7BE6ECA5F}" destId="{3EC7D028-ECEA-492B-A6F1-68E9B57B69C6}" srcOrd="0" destOrd="0" presId="urn:microsoft.com/office/officeart/2005/8/layout/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752F9F5-2482-4D52-A33E-BE0263F4B0EA}">
      <dsp:nvSpPr>
        <dsp:cNvPr id="0" name=""/>
        <dsp:cNvSpPr/>
      </dsp:nvSpPr>
      <dsp:spPr>
        <a:xfrm>
          <a:off x="0" y="3902704"/>
          <a:ext cx="4800600" cy="128095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en-US" sz="2500" kern="1200" dirty="0" smtClean="0"/>
            <a:t>The Here and Now</a:t>
          </a:r>
          <a:endParaRPr lang="en-US" sz="2500" kern="1200" dirty="0"/>
        </a:p>
      </dsp:txBody>
      <dsp:txXfrm>
        <a:off x="0" y="3902704"/>
        <a:ext cx="4800600" cy="691715"/>
      </dsp:txXfrm>
    </dsp:sp>
    <dsp:sp modelId="{0F0AC827-ACAE-4C23-875D-A4B53006A73F}">
      <dsp:nvSpPr>
        <dsp:cNvPr id="0" name=""/>
        <dsp:cNvSpPr/>
      </dsp:nvSpPr>
      <dsp:spPr>
        <a:xfrm>
          <a:off x="0" y="4568801"/>
          <a:ext cx="4800600" cy="589239"/>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38100" rIns="213360" bIns="38100" numCol="1" spcCol="1270" anchor="ctr" anchorCtr="0">
          <a:noAutofit/>
        </a:bodyPr>
        <a:lstStyle/>
        <a:p>
          <a:pPr lvl="0" algn="ctr" defTabSz="1333500">
            <a:lnSpc>
              <a:spcPct val="90000"/>
            </a:lnSpc>
            <a:spcBef>
              <a:spcPct val="0"/>
            </a:spcBef>
            <a:spcAft>
              <a:spcPct val="35000"/>
            </a:spcAft>
          </a:pPr>
          <a:r>
            <a:rPr lang="en-US" sz="3000" kern="1200" dirty="0" smtClean="0"/>
            <a:t>Expectation of Consistency</a:t>
          </a:r>
          <a:endParaRPr lang="en-US" sz="3000" kern="1200" dirty="0"/>
        </a:p>
      </dsp:txBody>
      <dsp:txXfrm>
        <a:off x="0" y="4568801"/>
        <a:ext cx="4800600" cy="589239"/>
      </dsp:txXfrm>
    </dsp:sp>
    <dsp:sp modelId="{80AD606B-F25E-46DF-B405-18F7D2EAE74A}">
      <dsp:nvSpPr>
        <dsp:cNvPr id="0" name=""/>
        <dsp:cNvSpPr/>
      </dsp:nvSpPr>
      <dsp:spPr>
        <a:xfrm rot="10800000">
          <a:off x="0" y="1951810"/>
          <a:ext cx="4800600" cy="1970108"/>
        </a:xfrm>
        <a:prstGeom prst="upArrowCallout">
          <a:avLst/>
        </a:prstGeom>
        <a:solidFill>
          <a:schemeClr val="accent3">
            <a:hueOff val="-2534557"/>
            <a:satOff val="-1169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en-US" sz="2500" kern="1200" dirty="0" smtClean="0"/>
            <a:t>Transitional Period</a:t>
          </a:r>
          <a:endParaRPr lang="en-US" sz="2500" kern="1200" dirty="0"/>
        </a:p>
      </dsp:txBody>
      <dsp:txXfrm>
        <a:off x="0" y="1951810"/>
        <a:ext cx="4800600" cy="691508"/>
      </dsp:txXfrm>
    </dsp:sp>
    <dsp:sp modelId="{A6EE397C-6C28-4128-BFFE-CFF44F70153F}">
      <dsp:nvSpPr>
        <dsp:cNvPr id="0" name=""/>
        <dsp:cNvSpPr/>
      </dsp:nvSpPr>
      <dsp:spPr>
        <a:xfrm>
          <a:off x="0" y="2643318"/>
          <a:ext cx="4800600" cy="589062"/>
        </a:xfrm>
        <a:prstGeom prst="rect">
          <a:avLst/>
        </a:prstGeom>
        <a:solidFill>
          <a:schemeClr val="accent3">
            <a:tint val="40000"/>
            <a:alpha val="90000"/>
            <a:hueOff val="-2741727"/>
            <a:satOff val="-1431"/>
            <a:lumOff val="123"/>
            <a:alphaOff val="0"/>
          </a:schemeClr>
        </a:solidFill>
        <a:ln w="12700" cap="flat" cmpd="sng" algn="ctr">
          <a:solidFill>
            <a:schemeClr val="accent3">
              <a:tint val="40000"/>
              <a:alpha val="90000"/>
              <a:hueOff val="-2741727"/>
              <a:satOff val="-1431"/>
              <a:lumOff val="12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38100" rIns="213360" bIns="38100" numCol="1" spcCol="1270" anchor="ctr" anchorCtr="0">
          <a:noAutofit/>
        </a:bodyPr>
        <a:lstStyle/>
        <a:p>
          <a:pPr lvl="0" algn="ctr" defTabSz="1333500">
            <a:lnSpc>
              <a:spcPct val="90000"/>
            </a:lnSpc>
            <a:spcBef>
              <a:spcPct val="0"/>
            </a:spcBef>
            <a:spcAft>
              <a:spcPct val="35000"/>
            </a:spcAft>
          </a:pPr>
          <a:r>
            <a:rPr lang="en-US" sz="3000" kern="1200" dirty="0" smtClean="0"/>
            <a:t>Expectation of Change</a:t>
          </a:r>
          <a:endParaRPr lang="en-US" sz="3000" kern="1200" dirty="0"/>
        </a:p>
      </dsp:txBody>
      <dsp:txXfrm>
        <a:off x="0" y="2643318"/>
        <a:ext cx="4800600" cy="589062"/>
      </dsp:txXfrm>
    </dsp:sp>
    <dsp:sp modelId="{A48265CE-F3A3-46DB-9DD2-97590B4DBB84}">
      <dsp:nvSpPr>
        <dsp:cNvPr id="0" name=""/>
        <dsp:cNvSpPr/>
      </dsp:nvSpPr>
      <dsp:spPr>
        <a:xfrm rot="10800000">
          <a:off x="0" y="916"/>
          <a:ext cx="4800600" cy="1970108"/>
        </a:xfrm>
        <a:prstGeom prst="upArrowCallout">
          <a:avLst/>
        </a:prstGeom>
        <a:solidFill>
          <a:schemeClr val="accent3">
            <a:hueOff val="-5069114"/>
            <a:satOff val="-23387"/>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en-US" sz="2500" kern="1200" dirty="0" smtClean="0"/>
            <a:t>Introduction of New Act</a:t>
          </a:r>
          <a:endParaRPr lang="en-US" sz="2500" kern="1200" dirty="0"/>
        </a:p>
      </dsp:txBody>
      <dsp:txXfrm>
        <a:off x="0" y="916"/>
        <a:ext cx="4800600" cy="691508"/>
      </dsp:txXfrm>
    </dsp:sp>
    <dsp:sp modelId="{3EC7D028-ECEA-492B-A6F1-68E9B57B69C6}">
      <dsp:nvSpPr>
        <dsp:cNvPr id="0" name=""/>
        <dsp:cNvSpPr/>
      </dsp:nvSpPr>
      <dsp:spPr>
        <a:xfrm>
          <a:off x="0" y="692424"/>
          <a:ext cx="4800600" cy="589062"/>
        </a:xfrm>
        <a:prstGeom prst="rect">
          <a:avLst/>
        </a:prstGeom>
        <a:solidFill>
          <a:schemeClr val="accent3">
            <a:tint val="40000"/>
            <a:alpha val="90000"/>
            <a:hueOff val="-5483455"/>
            <a:satOff val="-2863"/>
            <a:lumOff val="247"/>
            <a:alphaOff val="0"/>
          </a:schemeClr>
        </a:solidFill>
        <a:ln w="12700" cap="flat" cmpd="sng" algn="ctr">
          <a:solidFill>
            <a:schemeClr val="accent3">
              <a:tint val="40000"/>
              <a:alpha val="90000"/>
              <a:hueOff val="-5483455"/>
              <a:satOff val="-2863"/>
              <a:lumOff val="24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38100" rIns="213360" bIns="38100" numCol="1" spcCol="1270" anchor="ctr" anchorCtr="0">
          <a:noAutofit/>
        </a:bodyPr>
        <a:lstStyle/>
        <a:p>
          <a:pPr lvl="0" algn="ctr" defTabSz="1333500">
            <a:lnSpc>
              <a:spcPct val="90000"/>
            </a:lnSpc>
            <a:spcBef>
              <a:spcPct val="0"/>
            </a:spcBef>
            <a:spcAft>
              <a:spcPct val="35000"/>
            </a:spcAft>
          </a:pPr>
          <a:r>
            <a:rPr lang="en-US" sz="3000" kern="1200" dirty="0" smtClean="0"/>
            <a:t>Expectation of Leadership</a:t>
          </a:r>
          <a:endParaRPr lang="en-US" sz="3000" kern="1200" dirty="0"/>
        </a:p>
      </dsp:txBody>
      <dsp:txXfrm>
        <a:off x="0" y="692424"/>
        <a:ext cx="4800600" cy="58906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10063" cy="3444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a:p>
        </p:txBody>
      </p:sp>
      <p:sp>
        <p:nvSpPr>
          <p:cNvPr id="3" name="Date Placeholder 2"/>
          <p:cNvSpPr>
            <a:spLocks noGrp="1"/>
          </p:cNvSpPr>
          <p:nvPr>
            <p:ph type="dt" sz="quarter" idx="1"/>
          </p:nvPr>
        </p:nvSpPr>
        <p:spPr>
          <a:xfrm>
            <a:off x="5634038" y="0"/>
            <a:ext cx="4310062" cy="3444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1DF3BFE-D30C-4A07-8849-111A79D5BA9E}" type="datetimeFigureOut">
              <a:rPr lang="en-US"/>
              <a:pPr>
                <a:defRPr/>
              </a:pPr>
              <a:t>7/6/2015</a:t>
            </a:fld>
            <a:endParaRPr/>
          </a:p>
        </p:txBody>
      </p:sp>
      <p:sp>
        <p:nvSpPr>
          <p:cNvPr id="4" name="Footer Placeholder 3"/>
          <p:cNvSpPr>
            <a:spLocks noGrp="1"/>
          </p:cNvSpPr>
          <p:nvPr>
            <p:ph type="ftr" sz="quarter" idx="2"/>
          </p:nvPr>
        </p:nvSpPr>
        <p:spPr>
          <a:xfrm>
            <a:off x="0" y="6513513"/>
            <a:ext cx="4310063" cy="3444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a:p>
        </p:txBody>
      </p:sp>
      <p:sp>
        <p:nvSpPr>
          <p:cNvPr id="5" name="Slide Number Placeholder 4"/>
          <p:cNvSpPr>
            <a:spLocks noGrp="1"/>
          </p:cNvSpPr>
          <p:nvPr>
            <p:ph type="sldNum" sz="quarter" idx="3"/>
          </p:nvPr>
        </p:nvSpPr>
        <p:spPr>
          <a:xfrm>
            <a:off x="5634038" y="6513513"/>
            <a:ext cx="4310062" cy="3444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E46E52D-5B32-4B42-90C0-BD82E6119A70}" type="slidenum">
              <a:rPr/>
              <a:pPr>
                <a:defRPr/>
              </a:pPr>
              <a:t>‹#›</a:t>
            </a:fld>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10063" cy="3444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a:p>
        </p:txBody>
      </p:sp>
      <p:sp>
        <p:nvSpPr>
          <p:cNvPr id="3" name="Date Placeholder 2"/>
          <p:cNvSpPr>
            <a:spLocks noGrp="1"/>
          </p:cNvSpPr>
          <p:nvPr>
            <p:ph type="dt" idx="1"/>
          </p:nvPr>
        </p:nvSpPr>
        <p:spPr>
          <a:xfrm>
            <a:off x="5634038" y="0"/>
            <a:ext cx="4310062" cy="3444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AEAF48C-971E-4BB0-9B97-D56F6E6309EE}" type="datetimeFigureOut">
              <a:rPr lang="en-US"/>
              <a:pPr>
                <a:defRPr/>
              </a:pPr>
              <a:t>7/6/2015</a:t>
            </a:fld>
            <a:endParaRPr/>
          </a:p>
        </p:txBody>
      </p:sp>
      <p:sp>
        <p:nvSpPr>
          <p:cNvPr id="4" name="Slide Image Placeholder 3"/>
          <p:cNvSpPr>
            <a:spLocks noGrp="1" noRot="1" noChangeAspect="1"/>
          </p:cNvSpPr>
          <p:nvPr>
            <p:ph type="sldImg" idx="2"/>
          </p:nvPr>
        </p:nvSpPr>
        <p:spPr>
          <a:xfrm>
            <a:off x="2914650" y="857250"/>
            <a:ext cx="4116388" cy="2314575"/>
          </a:xfrm>
          <a:prstGeom prst="rect">
            <a:avLst/>
          </a:prstGeom>
          <a:noFill/>
          <a:ln w="12700">
            <a:solidFill>
              <a:prstClr val="black"/>
            </a:solidFill>
          </a:ln>
        </p:spPr>
        <p:txBody>
          <a:bodyPr vert="horz" lIns="91440" tIns="45720" rIns="91440" bIns="45720" rtlCol="0" anchor="ctr"/>
          <a:lstStyle/>
          <a:p>
            <a:pPr lvl="0"/>
            <a:endParaRPr noProof="0"/>
          </a:p>
        </p:txBody>
      </p:sp>
      <p:sp>
        <p:nvSpPr>
          <p:cNvPr id="5" name="Notes Placeholder 4"/>
          <p:cNvSpPr>
            <a:spLocks noGrp="1"/>
          </p:cNvSpPr>
          <p:nvPr>
            <p:ph type="body" sz="quarter" idx="3"/>
          </p:nvPr>
        </p:nvSpPr>
        <p:spPr>
          <a:xfrm>
            <a:off x="995363" y="3300413"/>
            <a:ext cx="7956550" cy="2700337"/>
          </a:xfrm>
          <a:prstGeom prst="rect">
            <a:avLst/>
          </a:prstGeom>
        </p:spPr>
        <p:txBody>
          <a:bodyPr vert="horz" lIns="91440" tIns="45720" rIns="91440" bIns="45720" rtlCol="0"/>
          <a:lstStyle/>
          <a:p>
            <a:pPr lvl="0"/>
            <a:r>
              <a:rPr noProof="0"/>
              <a:t>Click to edit Master text styles</a:t>
            </a:r>
          </a:p>
          <a:p>
            <a:pPr lvl="1"/>
            <a:r>
              <a:rPr noProof="0"/>
              <a:t>Second level</a:t>
            </a:r>
          </a:p>
          <a:p>
            <a:pPr lvl="2"/>
            <a:r>
              <a:rPr noProof="0"/>
              <a:t>Third level</a:t>
            </a:r>
          </a:p>
          <a:p>
            <a:pPr lvl="3"/>
            <a:r>
              <a:rPr noProof="0"/>
              <a:t>Fourth level</a:t>
            </a:r>
          </a:p>
          <a:p>
            <a:pPr lvl="4"/>
            <a:r>
              <a:rPr noProof="0"/>
              <a:t>Fifth level</a:t>
            </a:r>
          </a:p>
        </p:txBody>
      </p:sp>
      <p:sp>
        <p:nvSpPr>
          <p:cNvPr id="6" name="Footer Placeholder 5"/>
          <p:cNvSpPr>
            <a:spLocks noGrp="1"/>
          </p:cNvSpPr>
          <p:nvPr>
            <p:ph type="ftr" sz="quarter" idx="4"/>
          </p:nvPr>
        </p:nvSpPr>
        <p:spPr>
          <a:xfrm>
            <a:off x="0" y="6513513"/>
            <a:ext cx="4310063" cy="3444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a:p>
        </p:txBody>
      </p:sp>
      <p:sp>
        <p:nvSpPr>
          <p:cNvPr id="7" name="Slide Number Placeholder 6"/>
          <p:cNvSpPr>
            <a:spLocks noGrp="1"/>
          </p:cNvSpPr>
          <p:nvPr>
            <p:ph type="sldNum" sz="quarter" idx="5"/>
          </p:nvPr>
        </p:nvSpPr>
        <p:spPr>
          <a:xfrm>
            <a:off x="5634038" y="6513513"/>
            <a:ext cx="4310062" cy="3444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0CBF1FB-B736-4CB3-B614-381F94D81061}" type="slidenum">
              <a:rPr/>
              <a:pPr>
                <a:defRPr/>
              </a:pPr>
              <a:t>‹#›</a:t>
            </a:fld>
            <a:endParaRP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fontAlgn="auto">
              <a:spcBef>
                <a:spcPts val="0"/>
              </a:spcBef>
              <a:spcAft>
                <a:spcPts val="0"/>
              </a:spcAft>
              <a:defRPr/>
            </a:pPr>
            <a:endParaRPr lang="en-NZ" sz="1800"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89EC089-09C6-4643-A587-3F9117CB3BE5}" type="slidenum">
              <a:rPr lang="en-NZ" smtClean="0">
                <a:cs typeface="Arial" charset="0"/>
              </a:rPr>
              <a:pPr fontAlgn="base">
                <a:spcBef>
                  <a:spcPct val="0"/>
                </a:spcBef>
                <a:spcAft>
                  <a:spcPct val="0"/>
                </a:spcAft>
              </a:pPr>
              <a:t>1</a:t>
            </a:fld>
            <a:endParaRPr lang="en-NZ" smtClean="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NZ" smtClean="0"/>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FF059F9-541E-4D23-B59B-F557369C6377}" type="slidenum">
              <a:rPr lang="en-NZ" smtClean="0">
                <a:cs typeface="Arial" charset="0"/>
              </a:rPr>
              <a:pPr fontAlgn="base">
                <a:spcBef>
                  <a:spcPct val="0"/>
                </a:spcBef>
                <a:spcAft>
                  <a:spcPct val="0"/>
                </a:spcAft>
              </a:pPr>
              <a:t>10</a:t>
            </a:fld>
            <a:endParaRPr lang="en-NZ" smtClean="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NZ" smtClean="0"/>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00D8C4C-CCE8-4FBC-BDB1-8A922E6B3DD9}" type="slidenum">
              <a:rPr lang="en-NZ" smtClean="0">
                <a:cs typeface="Arial" charset="0"/>
              </a:rPr>
              <a:pPr fontAlgn="base">
                <a:spcBef>
                  <a:spcPct val="0"/>
                </a:spcBef>
                <a:spcAft>
                  <a:spcPct val="0"/>
                </a:spcAft>
              </a:pPr>
              <a:t>11</a:t>
            </a:fld>
            <a:endParaRPr lang="en-NZ" smtClean="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NZ" smtClean="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64F6229-0B8E-4F9D-9002-E05B78C6AD52}" type="slidenum">
              <a:rPr lang="en-NZ" smtClean="0">
                <a:cs typeface="Arial" charset="0"/>
              </a:rPr>
              <a:pPr fontAlgn="base">
                <a:spcBef>
                  <a:spcPct val="0"/>
                </a:spcBef>
                <a:spcAft>
                  <a:spcPct val="0"/>
                </a:spcAft>
              </a:pPr>
              <a:t>12</a:t>
            </a:fld>
            <a:endParaRPr lang="en-NZ"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NZ" sz="1600" dirty="0" smtClean="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62BB41A-A2D3-4CAF-97B2-029D9D539553}" type="slidenum">
              <a:rPr lang="en-NZ" smtClean="0">
                <a:cs typeface="Arial" charset="0"/>
              </a:rPr>
              <a:pPr fontAlgn="base">
                <a:spcBef>
                  <a:spcPct val="0"/>
                </a:spcBef>
                <a:spcAft>
                  <a:spcPct val="0"/>
                </a:spcAft>
              </a:pPr>
              <a:t>2</a:t>
            </a:fld>
            <a:endParaRPr lang="en-NZ" smtClean="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NZ" sz="1600" dirty="0" smtClean="0"/>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0E49884-0C76-4770-934C-54E487FAFBE5}" type="slidenum">
              <a:rPr lang="en-NZ" smtClean="0">
                <a:cs typeface="Arial" charset="0"/>
              </a:rPr>
              <a:pPr fontAlgn="base">
                <a:spcBef>
                  <a:spcPct val="0"/>
                </a:spcBef>
                <a:spcAft>
                  <a:spcPct val="0"/>
                </a:spcAft>
              </a:pPr>
              <a:t>3</a:t>
            </a:fld>
            <a:endParaRPr lang="en-NZ"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NZ" sz="1600" dirty="0"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7B1866-3B85-43FF-9542-0E0C750ACA50}" type="slidenum">
              <a:rPr lang="en-NZ" smtClean="0">
                <a:cs typeface="Arial" charset="0"/>
              </a:rPr>
              <a:pPr fontAlgn="base">
                <a:spcBef>
                  <a:spcPct val="0"/>
                </a:spcBef>
                <a:spcAft>
                  <a:spcPct val="0"/>
                </a:spcAft>
              </a:pPr>
              <a:t>4</a:t>
            </a:fld>
            <a:endParaRPr lang="en-NZ" smtClean="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NZ"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4DAA65-1A7D-4AF2-9B07-FF0EC52A1409}" type="slidenum">
              <a:rPr lang="en-NZ" smtClean="0">
                <a:cs typeface="Arial" charset="0"/>
              </a:rPr>
              <a:pPr fontAlgn="base">
                <a:spcBef>
                  <a:spcPct val="0"/>
                </a:spcBef>
                <a:spcAft>
                  <a:spcPct val="0"/>
                </a:spcAft>
              </a:pPr>
              <a:t>5</a:t>
            </a:fld>
            <a:endParaRPr lang="en-NZ" smtClean="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NZ" smtClean="0"/>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A6B5826-5D02-4A0E-AFF3-406417447047}" type="slidenum">
              <a:rPr lang="en-NZ" smtClean="0">
                <a:cs typeface="Arial" charset="0"/>
              </a:rPr>
              <a:pPr fontAlgn="base">
                <a:spcBef>
                  <a:spcPct val="0"/>
                </a:spcBef>
                <a:spcAft>
                  <a:spcPct val="0"/>
                </a:spcAft>
              </a:pPr>
              <a:t>6</a:t>
            </a:fld>
            <a:endParaRPr lang="en-NZ" smtClean="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NZ" smtClean="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7B9B56-CDBC-45C2-9DC0-9DC7496F20B4}" type="slidenum">
              <a:rPr lang="en-NZ" smtClean="0">
                <a:cs typeface="Arial" charset="0"/>
              </a:rPr>
              <a:pPr fontAlgn="base">
                <a:spcBef>
                  <a:spcPct val="0"/>
                </a:spcBef>
                <a:spcAft>
                  <a:spcPct val="0"/>
                </a:spcAft>
              </a:pPr>
              <a:t>7</a:t>
            </a:fld>
            <a:endParaRPr lang="en-NZ" smtClean="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NZ" smtClean="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05C50F-A2D6-426D-AA75-1FC0E1B942DA}" type="slidenum">
              <a:rPr lang="en-NZ" smtClean="0">
                <a:cs typeface="Arial" charset="0"/>
              </a:rPr>
              <a:pPr fontAlgn="base">
                <a:spcBef>
                  <a:spcPct val="0"/>
                </a:spcBef>
                <a:spcAft>
                  <a:spcPct val="0"/>
                </a:spcAft>
              </a:pPr>
              <a:t>8</a:t>
            </a:fld>
            <a:endParaRPr lang="en-NZ" smtClean="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NZ" smtClean="0"/>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385E6D8-EF4A-4026-9146-0A58A98E0E0B}" type="slidenum">
              <a:rPr lang="en-NZ" smtClean="0">
                <a:cs typeface="Arial" charset="0"/>
              </a:rPr>
              <a:pPr fontAlgn="base">
                <a:spcBef>
                  <a:spcPct val="0"/>
                </a:spcBef>
                <a:spcAft>
                  <a:spcPct val="0"/>
                </a:spcAft>
              </a:pPr>
              <a:t>9</a:t>
            </a:fld>
            <a:endParaRPr lang="en-NZ"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1">
          <a:gsLst>
            <a:gs pos="0">
              <a:srgbClr val="D9D9D9"/>
            </a:gs>
            <a:gs pos="100000">
              <a:schemeClr val="bg1"/>
            </a:gs>
          </a:gsLst>
          <a:lin ang="8100000"/>
        </a:gradFill>
        <a:effectLst/>
      </p:bgPr>
    </p:bg>
    <p:spTree>
      <p:nvGrpSpPr>
        <p:cNvPr id="1" name=""/>
        <p:cNvGrpSpPr/>
        <p:nvPr/>
      </p:nvGrpSpPr>
      <p:grpSpPr>
        <a:xfrm>
          <a:off x="0" y="0"/>
          <a:ext cx="0" cy="0"/>
          <a:chOff x="0" y="0"/>
          <a:chExt cx="0" cy="0"/>
        </a:xfrm>
      </p:grpSpPr>
      <p:pic>
        <p:nvPicPr>
          <p:cNvPr id="4" name="Picture 6" descr="EKG line"/>
          <p:cNvPicPr>
            <a:picLocks noChangeAspect="1"/>
          </p:cNvPicPr>
          <p:nvPr/>
        </p:nvPicPr>
        <p:blipFill>
          <a:blip r:embed="rId2" cstate="print"/>
          <a:srcRect/>
          <a:stretch>
            <a:fillRect/>
          </a:stretch>
        </p:blipFill>
        <p:spPr bwMode="auto">
          <a:xfrm>
            <a:off x="5187950" y="0"/>
            <a:ext cx="7000875" cy="6858000"/>
          </a:xfrm>
          <a:prstGeom prst="rect">
            <a:avLst/>
          </a:prstGeom>
          <a:noFill/>
          <a:ln w="9525">
            <a:noFill/>
            <a:miter lim="800000"/>
            <a:headEnd/>
            <a:tailEnd/>
          </a:ln>
        </p:spPr>
      </p:pic>
      <p:sp>
        <p:nvSpPr>
          <p:cNvPr id="2" name="Title 1"/>
          <p:cNvSpPr>
            <a:spLocks noGrp="1"/>
          </p:cNvSpPr>
          <p:nvPr>
            <p:ph type="ctrTitle"/>
          </p:nvPr>
        </p:nvSpPr>
        <p:spPr>
          <a:xfrm>
            <a:off x="626225" y="1828800"/>
            <a:ext cx="4098175" cy="3177380"/>
          </a:xfrm>
        </p:spPr>
        <p:txBody>
          <a:bodyPr anchor="b">
            <a:normAutofit/>
          </a:bodyPr>
          <a:lstStyle>
            <a:lvl1pPr algn="l">
              <a:lnSpc>
                <a:spcPct val="80000"/>
              </a:lnSpc>
              <a:defRPr sz="5400">
                <a:solidFill>
                  <a:schemeClr val="accent1"/>
                </a:solidFill>
              </a:defRPr>
            </a:lvl1pPr>
          </a:lstStyle>
          <a:p>
            <a:r>
              <a:rPr lang="en-US" smtClean="0"/>
              <a:t>Click to edit Master title style</a:t>
            </a:r>
            <a:endParaRPr/>
          </a:p>
        </p:txBody>
      </p:sp>
      <p:sp>
        <p:nvSpPr>
          <p:cNvPr id="3" name="Subtitle 2"/>
          <p:cNvSpPr>
            <a:spLocks noGrp="1"/>
          </p:cNvSpPr>
          <p:nvPr>
            <p:ph type="subTitle" idx="1"/>
          </p:nvPr>
        </p:nvSpPr>
        <p:spPr>
          <a:xfrm>
            <a:off x="626225" y="5181600"/>
            <a:ext cx="4098175" cy="685800"/>
          </a:xfrm>
        </p:spPr>
        <p:txBody>
          <a:bodyPr>
            <a:normAutofit/>
          </a:bodyPr>
          <a:lstStyle>
            <a:lvl1pPr marL="0" indent="0" algn="l">
              <a:buNone/>
              <a:defRPr sz="2000" cap="all" baseline="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lvl1pPr>
              <a:defRPr/>
            </a:lvl1pPr>
          </a:lstStyle>
          <a:p>
            <a:pPr>
              <a:defRPr/>
            </a:pPr>
            <a:fld id="{6D0B874F-6A4F-45B2-B7A2-124902F574C1}" type="datetimeFigureOut">
              <a:rPr lang="en-US"/>
              <a:pPr>
                <a:defRPr/>
              </a:pPr>
              <a:t>7/6/2015</a:t>
            </a:fld>
            <a:endParaRPr/>
          </a:p>
        </p:txBody>
      </p:sp>
      <p:sp>
        <p:nvSpPr>
          <p:cNvPr id="5" name="Footer Placeholder 4"/>
          <p:cNvSpPr>
            <a:spLocks noGrp="1"/>
          </p:cNvSpPr>
          <p:nvPr>
            <p:ph type="ftr" sz="quarter" idx="11"/>
          </p:nvPr>
        </p:nvSpPr>
        <p:spPr/>
        <p:txBody>
          <a:bodyPr/>
          <a:lstStyle>
            <a:lvl1pPr>
              <a:defRPr/>
            </a:lvl1pPr>
          </a:lstStyle>
          <a:p>
            <a:pPr>
              <a:defRPr/>
            </a:pPr>
            <a:endParaRPr/>
          </a:p>
        </p:txBody>
      </p:sp>
      <p:sp>
        <p:nvSpPr>
          <p:cNvPr id="6" name="Slide Number Placeholder 5"/>
          <p:cNvSpPr>
            <a:spLocks noGrp="1"/>
          </p:cNvSpPr>
          <p:nvPr>
            <p:ph type="sldNum" sz="quarter" idx="12"/>
          </p:nvPr>
        </p:nvSpPr>
        <p:spPr/>
        <p:txBody>
          <a:bodyPr/>
          <a:lstStyle>
            <a:lvl1pPr>
              <a:defRPr/>
            </a:lvl1pPr>
          </a:lstStyle>
          <a:p>
            <a:pPr>
              <a:defRPr/>
            </a:pPr>
            <a:fld id="{01DABD9C-F5B0-4FA6-98C1-D06851E35763}" type="slidenum">
              <a:rPr/>
              <a:pPr>
                <a:defRPr/>
              </a:pPr>
              <a:t>‹#›</a:t>
            </a:fld>
            <a:endParaRP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a:xfrm>
            <a:off x="9982200" y="0"/>
            <a:ext cx="2209800" cy="6858000"/>
          </a:xfrm>
          <a:prstGeom prst="rect">
            <a:avLst/>
          </a:prstGeom>
          <a:gradFill flip="none" rotWithShape="1">
            <a:gsLst>
              <a:gs pos="0">
                <a:schemeClr val="accent1"/>
              </a:gs>
              <a:gs pos="100000">
                <a:schemeClr val="accent1">
                  <a:lumMod val="7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Vertical Title 1"/>
          <p:cNvSpPr>
            <a:spLocks noGrp="1"/>
          </p:cNvSpPr>
          <p:nvPr>
            <p:ph type="title" orient="vert"/>
          </p:nvPr>
        </p:nvSpPr>
        <p:spPr>
          <a:xfrm>
            <a:off x="10058399" y="457201"/>
            <a:ext cx="2057401" cy="59436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09600" y="457200"/>
            <a:ext cx="9067800" cy="5943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pPr>
              <a:defRPr/>
            </a:pPr>
            <a:fld id="{F6996D41-F655-4C1D-9719-E5AE9C87863A}" type="datetimeFigureOut">
              <a:rPr lang="en-US"/>
              <a:pPr>
                <a:defRPr/>
              </a:pPr>
              <a:t>7/6/2015</a:t>
            </a:fld>
            <a:endParaRPr/>
          </a:p>
        </p:txBody>
      </p:sp>
      <p:sp>
        <p:nvSpPr>
          <p:cNvPr id="6" name="Footer Placeholder 4"/>
          <p:cNvSpPr>
            <a:spLocks noGrp="1"/>
          </p:cNvSpPr>
          <p:nvPr>
            <p:ph type="ftr" sz="quarter" idx="11"/>
          </p:nvPr>
        </p:nvSpPr>
        <p:spPr/>
        <p:txBody>
          <a:bodyPr/>
          <a:lstStyle>
            <a:lvl1pPr>
              <a:defRPr/>
            </a:lvl1pPr>
          </a:lstStyle>
          <a:p>
            <a:pPr>
              <a:defRPr/>
            </a:pPr>
            <a:endParaRPr/>
          </a:p>
        </p:txBody>
      </p:sp>
      <p:sp>
        <p:nvSpPr>
          <p:cNvPr id="7" name="Slide Number Placeholder 5"/>
          <p:cNvSpPr>
            <a:spLocks noGrp="1"/>
          </p:cNvSpPr>
          <p:nvPr>
            <p:ph type="sldNum" sz="quarter" idx="12"/>
          </p:nvPr>
        </p:nvSpPr>
        <p:spPr/>
        <p:txBody>
          <a:bodyPr/>
          <a:lstStyle>
            <a:lvl1pPr>
              <a:defRPr/>
            </a:lvl1pPr>
          </a:lstStyle>
          <a:p>
            <a:pPr>
              <a:defRPr/>
            </a:pPr>
            <a:fld id="{8D55D24B-7512-4F26-99AC-F7E94EE1B3B9}" type="slidenum">
              <a:rPr/>
              <a:pPr>
                <a:defRPr/>
              </a:pPr>
              <a:t>‹#›</a:t>
            </a:fld>
            <a:endParaRP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lvl1pPr>
              <a:defRPr/>
            </a:lvl1pPr>
          </a:lstStyle>
          <a:p>
            <a:pPr>
              <a:defRPr/>
            </a:pPr>
            <a:fld id="{E7700A06-3BC8-4579-A8E0-9D2BE61335BA}" type="datetimeFigureOut">
              <a:rPr lang="en-US"/>
              <a:pPr>
                <a:defRPr/>
              </a:pPr>
              <a:t>7/6/2015</a:t>
            </a:fld>
            <a:endParaRPr/>
          </a:p>
        </p:txBody>
      </p:sp>
      <p:sp>
        <p:nvSpPr>
          <p:cNvPr id="5" name="Footer Placeholder 4"/>
          <p:cNvSpPr>
            <a:spLocks noGrp="1"/>
          </p:cNvSpPr>
          <p:nvPr>
            <p:ph type="ftr" sz="quarter" idx="11"/>
          </p:nvPr>
        </p:nvSpPr>
        <p:spPr/>
        <p:txBody>
          <a:bodyPr/>
          <a:lstStyle>
            <a:lvl1pPr>
              <a:defRPr/>
            </a:lvl1pPr>
          </a:lstStyle>
          <a:p>
            <a:pPr>
              <a:defRPr/>
            </a:pPr>
            <a:endParaRPr/>
          </a:p>
        </p:txBody>
      </p:sp>
      <p:sp>
        <p:nvSpPr>
          <p:cNvPr id="6" name="Slide Number Placeholder 5"/>
          <p:cNvSpPr>
            <a:spLocks noGrp="1"/>
          </p:cNvSpPr>
          <p:nvPr>
            <p:ph type="sldNum" sz="quarter" idx="12"/>
          </p:nvPr>
        </p:nvSpPr>
        <p:spPr/>
        <p:txBody>
          <a:bodyPr/>
          <a:lstStyle>
            <a:lvl1pPr>
              <a:defRPr/>
            </a:lvl1pPr>
          </a:lstStyle>
          <a:p>
            <a:pPr>
              <a:defRPr/>
            </a:pPr>
            <a:fld id="{B0F6730C-7B8B-4F7B-9FC3-B425BEBB94B6}" type="slidenum">
              <a:rPr/>
              <a:pPr>
                <a:defRPr/>
              </a:pPr>
              <a:t>‹#›</a:t>
            </a:fld>
            <a:endParaRP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gradFill rotWithShape="1">
          <a:gsLst>
            <a:gs pos="0">
              <a:schemeClr val="accent1"/>
            </a:gs>
            <a:gs pos="100000">
              <a:srgbClr val="8A2223"/>
            </a:gs>
          </a:gsLst>
          <a:lin ang="5400000"/>
        </a:gradFill>
        <a:effectLst/>
      </p:bgPr>
    </p:bg>
    <p:spTree>
      <p:nvGrpSpPr>
        <p:cNvPr id="1" name=""/>
        <p:cNvGrpSpPr/>
        <p:nvPr/>
      </p:nvGrpSpPr>
      <p:grpSpPr>
        <a:xfrm>
          <a:off x="0" y="0"/>
          <a:ext cx="0" cy="0"/>
          <a:chOff x="0" y="0"/>
          <a:chExt cx="0" cy="0"/>
        </a:xfrm>
      </p:grpSpPr>
      <p:sp>
        <p:nvSpPr>
          <p:cNvPr id="4" name="Rectangle 6"/>
          <p:cNvSpPr/>
          <p:nvPr/>
        </p:nvSpPr>
        <p:spPr>
          <a:xfrm>
            <a:off x="265112" y="228600"/>
            <a:ext cx="11658600" cy="6400800"/>
          </a:xfrm>
          <a:prstGeom prst="rect">
            <a:avLst/>
          </a:prstGeom>
          <a:noFill/>
          <a:ln w="15875">
            <a:gradFill flip="none" rotWithShape="1">
              <a:gsLst>
                <a:gs pos="0">
                  <a:schemeClr val="bg1">
                    <a:lumMod val="75000"/>
                  </a:schemeClr>
                </a:gs>
                <a:gs pos="100000">
                  <a:schemeClr val="bg1"/>
                </a:gs>
              </a:gsLst>
              <a:lin ang="27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1066800" y="1828800"/>
            <a:ext cx="7772400" cy="3177380"/>
          </a:xfrm>
        </p:spPr>
        <p:txBody>
          <a:bodyPr anchor="b">
            <a:normAutofit/>
          </a:bodyPr>
          <a:lstStyle>
            <a:lvl1pPr>
              <a:lnSpc>
                <a:spcPct val="80000"/>
              </a:lnSpc>
              <a:defRPr sz="5400"/>
            </a:lvl1pPr>
          </a:lstStyle>
          <a:p>
            <a:r>
              <a:rPr lang="en-US" smtClean="0"/>
              <a:t>Click to edit Master title style</a:t>
            </a:r>
            <a:endParaRPr/>
          </a:p>
        </p:txBody>
      </p:sp>
      <p:sp>
        <p:nvSpPr>
          <p:cNvPr id="3" name="Text Placeholder 2"/>
          <p:cNvSpPr>
            <a:spLocks noGrp="1"/>
          </p:cNvSpPr>
          <p:nvPr>
            <p:ph type="body" idx="1"/>
          </p:nvPr>
        </p:nvSpPr>
        <p:spPr>
          <a:xfrm>
            <a:off x="1066800" y="5181600"/>
            <a:ext cx="7772400" cy="685800"/>
          </a:xfrm>
        </p:spPr>
        <p:txBody>
          <a:bodyPr>
            <a:normAutofit/>
          </a:bodyPr>
          <a:lstStyle>
            <a:lvl1pPr marL="0" indent="0">
              <a:buNone/>
              <a:defRPr sz="2000" cap="all" baseline="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066800" y="1825624"/>
            <a:ext cx="4800600" cy="4575175"/>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324600" y="1825624"/>
            <a:ext cx="4800600" cy="4575175"/>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pPr>
              <a:defRPr/>
            </a:pPr>
            <a:fld id="{AF3DD5E7-6AB4-4B75-809B-2A3D9EB75D67}" type="datetimeFigureOut">
              <a:rPr lang="en-US"/>
              <a:pPr>
                <a:defRPr/>
              </a:pPr>
              <a:t>7/6/2015</a:t>
            </a:fld>
            <a:endParaRPr/>
          </a:p>
        </p:txBody>
      </p:sp>
      <p:sp>
        <p:nvSpPr>
          <p:cNvPr id="6" name="Footer Placeholder 4"/>
          <p:cNvSpPr>
            <a:spLocks noGrp="1"/>
          </p:cNvSpPr>
          <p:nvPr>
            <p:ph type="ftr" sz="quarter" idx="11"/>
          </p:nvPr>
        </p:nvSpPr>
        <p:spPr/>
        <p:txBody>
          <a:bodyPr/>
          <a:lstStyle>
            <a:lvl1pPr>
              <a:defRPr/>
            </a:lvl1pPr>
          </a:lstStyle>
          <a:p>
            <a:pPr>
              <a:defRPr/>
            </a:pPr>
            <a:endParaRPr/>
          </a:p>
        </p:txBody>
      </p:sp>
      <p:sp>
        <p:nvSpPr>
          <p:cNvPr id="7" name="Slide Number Placeholder 5"/>
          <p:cNvSpPr>
            <a:spLocks noGrp="1"/>
          </p:cNvSpPr>
          <p:nvPr>
            <p:ph type="sldNum" sz="quarter" idx="12"/>
          </p:nvPr>
        </p:nvSpPr>
        <p:spPr/>
        <p:txBody>
          <a:bodyPr/>
          <a:lstStyle>
            <a:lvl1pPr>
              <a:defRPr/>
            </a:lvl1pPr>
          </a:lstStyle>
          <a:p>
            <a:pPr>
              <a:defRPr/>
            </a:pPr>
            <a:fld id="{DD33930F-842C-4FFF-8048-DF3E22B56D69}" type="slidenum">
              <a:rPr/>
              <a:pPr>
                <a:defRPr/>
              </a:pPr>
              <a:t>‹#›</a:t>
            </a:fld>
            <a:endParaRP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1066800" y="1828799"/>
            <a:ext cx="4800600" cy="762000"/>
          </a:xfrm>
        </p:spPr>
        <p:txBody>
          <a:bodyPr anchor="ctr">
            <a:noAutofit/>
          </a:bodyPr>
          <a:lstStyle>
            <a:lvl1pPr marL="0" indent="0">
              <a:buNone/>
              <a:defRPr sz="2400" b="0" cap="none" baseline="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6800" y="2590799"/>
            <a:ext cx="4800600" cy="381003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324600" y="1828799"/>
            <a:ext cx="4800600" cy="762000"/>
          </a:xfrm>
        </p:spPr>
        <p:txBody>
          <a:bodyPr anchor="ctr">
            <a:noAutofit/>
          </a:bodyPr>
          <a:lstStyle>
            <a:lvl1pPr marL="0" indent="0">
              <a:buNone/>
              <a:defRPr sz="2400" b="0" cap="none" baseline="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24600" y="2590799"/>
            <a:ext cx="4800600" cy="381003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3"/>
          <p:cNvSpPr>
            <a:spLocks noGrp="1"/>
          </p:cNvSpPr>
          <p:nvPr>
            <p:ph type="dt" sz="half" idx="10"/>
          </p:nvPr>
        </p:nvSpPr>
        <p:spPr/>
        <p:txBody>
          <a:bodyPr/>
          <a:lstStyle>
            <a:lvl1pPr>
              <a:defRPr/>
            </a:lvl1pPr>
          </a:lstStyle>
          <a:p>
            <a:pPr>
              <a:defRPr/>
            </a:pPr>
            <a:fld id="{1078EE56-8FE4-48D1-A443-C66B7EE9436B}" type="datetimeFigureOut">
              <a:rPr lang="en-US"/>
              <a:pPr>
                <a:defRPr/>
              </a:pPr>
              <a:t>7/6/2015</a:t>
            </a:fld>
            <a:endParaRPr/>
          </a:p>
        </p:txBody>
      </p:sp>
      <p:sp>
        <p:nvSpPr>
          <p:cNvPr id="8" name="Footer Placeholder 4"/>
          <p:cNvSpPr>
            <a:spLocks noGrp="1"/>
          </p:cNvSpPr>
          <p:nvPr>
            <p:ph type="ftr" sz="quarter" idx="11"/>
          </p:nvPr>
        </p:nvSpPr>
        <p:spPr/>
        <p:txBody>
          <a:bodyPr/>
          <a:lstStyle>
            <a:lvl1pPr>
              <a:defRPr/>
            </a:lvl1pPr>
          </a:lstStyle>
          <a:p>
            <a:pPr>
              <a:defRPr/>
            </a:pPr>
            <a:endParaRPr/>
          </a:p>
        </p:txBody>
      </p:sp>
      <p:sp>
        <p:nvSpPr>
          <p:cNvPr id="9" name="Slide Number Placeholder 5"/>
          <p:cNvSpPr>
            <a:spLocks noGrp="1"/>
          </p:cNvSpPr>
          <p:nvPr>
            <p:ph type="sldNum" sz="quarter" idx="12"/>
          </p:nvPr>
        </p:nvSpPr>
        <p:spPr/>
        <p:txBody>
          <a:bodyPr/>
          <a:lstStyle>
            <a:lvl1pPr>
              <a:defRPr/>
            </a:lvl1pPr>
          </a:lstStyle>
          <a:p>
            <a:pPr>
              <a:defRPr/>
            </a:pPr>
            <a:fld id="{806F8EFB-923F-4DC5-A785-81FCC0891644}" type="slidenum">
              <a:rPr/>
              <a:pPr>
                <a:defRPr/>
              </a:pPr>
              <a:t>‹#›</a:t>
            </a:fld>
            <a:endParaRP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3"/>
          <p:cNvSpPr>
            <a:spLocks noGrp="1"/>
          </p:cNvSpPr>
          <p:nvPr>
            <p:ph type="dt" sz="half" idx="10"/>
          </p:nvPr>
        </p:nvSpPr>
        <p:spPr/>
        <p:txBody>
          <a:bodyPr/>
          <a:lstStyle>
            <a:lvl1pPr>
              <a:defRPr/>
            </a:lvl1pPr>
          </a:lstStyle>
          <a:p>
            <a:pPr>
              <a:defRPr/>
            </a:pPr>
            <a:fld id="{E3668B95-0BFF-40EA-87B0-6AD42DC2F99B}" type="datetimeFigureOut">
              <a:rPr lang="en-US"/>
              <a:pPr>
                <a:defRPr/>
              </a:pPr>
              <a:t>7/6/2015</a:t>
            </a:fld>
            <a:endParaRPr/>
          </a:p>
        </p:txBody>
      </p:sp>
      <p:sp>
        <p:nvSpPr>
          <p:cNvPr id="4" name="Footer Placeholder 4"/>
          <p:cNvSpPr>
            <a:spLocks noGrp="1"/>
          </p:cNvSpPr>
          <p:nvPr>
            <p:ph type="ftr" sz="quarter" idx="11"/>
          </p:nvPr>
        </p:nvSpPr>
        <p:spPr/>
        <p:txBody>
          <a:bodyPr/>
          <a:lstStyle>
            <a:lvl1pPr>
              <a:defRPr/>
            </a:lvl1pPr>
          </a:lstStyle>
          <a:p>
            <a:pPr>
              <a:defRPr/>
            </a:pPr>
            <a:endParaRPr/>
          </a:p>
        </p:txBody>
      </p:sp>
      <p:sp>
        <p:nvSpPr>
          <p:cNvPr id="5" name="Slide Number Placeholder 5"/>
          <p:cNvSpPr>
            <a:spLocks noGrp="1"/>
          </p:cNvSpPr>
          <p:nvPr>
            <p:ph type="sldNum" sz="quarter" idx="12"/>
          </p:nvPr>
        </p:nvSpPr>
        <p:spPr/>
        <p:txBody>
          <a:bodyPr/>
          <a:lstStyle>
            <a:lvl1pPr>
              <a:defRPr/>
            </a:lvl1pPr>
          </a:lstStyle>
          <a:p>
            <a:pPr>
              <a:defRPr/>
            </a:pPr>
            <a:fld id="{1106312B-D145-4A90-A265-0140D94A1613}" type="slidenum">
              <a:rPr/>
              <a:pPr>
                <a:defRPr/>
              </a:pPr>
              <a:t>‹#›</a:t>
            </a:fld>
            <a:endParaRP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C076F2B-B734-4742-A2BC-FB9FF0B14A13}" type="datetimeFigureOut">
              <a:rPr lang="en-US"/>
              <a:pPr>
                <a:defRPr/>
              </a:pPr>
              <a:t>7/6/2015</a:t>
            </a:fld>
            <a:endParaRPr/>
          </a:p>
        </p:txBody>
      </p:sp>
      <p:sp>
        <p:nvSpPr>
          <p:cNvPr id="3" name="Footer Placeholder 2"/>
          <p:cNvSpPr>
            <a:spLocks noGrp="1"/>
          </p:cNvSpPr>
          <p:nvPr>
            <p:ph type="ftr" sz="quarter" idx="11"/>
          </p:nvPr>
        </p:nvSpPr>
        <p:spPr/>
        <p:txBody>
          <a:bodyPr/>
          <a:lstStyle>
            <a:lvl1pPr>
              <a:defRPr/>
            </a:lvl1pPr>
          </a:lstStyle>
          <a:p>
            <a:pPr>
              <a:defRPr/>
            </a:pPr>
            <a:endParaRPr/>
          </a:p>
        </p:txBody>
      </p:sp>
      <p:sp>
        <p:nvSpPr>
          <p:cNvPr id="4" name="Slide Number Placeholder 3"/>
          <p:cNvSpPr>
            <a:spLocks noGrp="1"/>
          </p:cNvSpPr>
          <p:nvPr>
            <p:ph type="sldNum" sz="quarter" idx="12"/>
          </p:nvPr>
        </p:nvSpPr>
        <p:spPr/>
        <p:txBody>
          <a:bodyPr/>
          <a:lstStyle>
            <a:lvl1pPr>
              <a:defRPr/>
            </a:lvl1pPr>
          </a:lstStyle>
          <a:p>
            <a:pPr>
              <a:defRPr/>
            </a:pPr>
            <a:fld id="{03B0DD6D-4C6E-4667-AD46-14E9519868B5}" type="slidenum">
              <a:rPr/>
              <a:pPr>
                <a:defRPr/>
              </a:pPr>
              <a:t>‹#›</a:t>
            </a:fld>
            <a:endParaRPr/>
          </a:p>
        </p:txBody>
      </p:sp>
    </p:spTree>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7008813" y="0"/>
            <a:ext cx="5180012" cy="6858000"/>
          </a:xfrm>
          <a:prstGeom prst="rect">
            <a:avLst/>
          </a:prstGeom>
          <a:gradFill flip="none" rotWithShape="1">
            <a:gsLst>
              <a:gs pos="0">
                <a:schemeClr val="accent1"/>
              </a:gs>
              <a:gs pos="100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Rectangle 5"/>
          <p:cNvSpPr/>
          <p:nvPr/>
        </p:nvSpPr>
        <p:spPr>
          <a:xfrm>
            <a:off x="7255668" y="228600"/>
            <a:ext cx="4686300" cy="6400800"/>
          </a:xfrm>
          <a:prstGeom prst="rect">
            <a:avLst/>
          </a:prstGeom>
          <a:noFill/>
          <a:ln w="15875">
            <a:gradFill flip="none" rotWithShape="1">
              <a:gsLst>
                <a:gs pos="0">
                  <a:schemeClr val="bg1">
                    <a:lumMod val="75000"/>
                  </a:schemeClr>
                </a:gs>
                <a:gs pos="100000">
                  <a:schemeClr val="bg1">
                    <a:lumMod val="95000"/>
                  </a:schemeClr>
                </a:gs>
              </a:gsLst>
              <a:lin ang="27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7632700" y="3200400"/>
            <a:ext cx="3932237" cy="1752600"/>
          </a:xfrm>
        </p:spPr>
        <p:txBody>
          <a:bodyPr anchor="b">
            <a:normAutofit/>
          </a:bodyPr>
          <a:lstStyle>
            <a:lvl1pPr>
              <a:defRPr sz="3600"/>
            </a:lvl1pPr>
          </a:lstStyle>
          <a:p>
            <a:r>
              <a:rPr lang="en-US" smtClean="0"/>
              <a:t>Click to edit Master title style</a:t>
            </a:r>
            <a:endParaRPr/>
          </a:p>
        </p:txBody>
      </p:sp>
      <p:sp>
        <p:nvSpPr>
          <p:cNvPr id="3" name="Content Placeholder 2"/>
          <p:cNvSpPr>
            <a:spLocks noGrp="1"/>
          </p:cNvSpPr>
          <p:nvPr>
            <p:ph idx="1"/>
          </p:nvPr>
        </p:nvSpPr>
        <p:spPr>
          <a:xfrm>
            <a:off x="609600" y="457201"/>
            <a:ext cx="5943600" cy="5943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632699" y="5029200"/>
            <a:ext cx="3932237" cy="1371600"/>
          </a:xfrm>
        </p:spPr>
        <p:txBody>
          <a:bodyPr>
            <a:normAutofit/>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008813" y="0"/>
            <a:ext cx="5180012" cy="6858000"/>
          </a:xfrm>
          <a:prstGeom prst="rect">
            <a:avLst/>
          </a:prstGeom>
          <a:gradFill flip="none" rotWithShape="1">
            <a:gsLst>
              <a:gs pos="0">
                <a:schemeClr val="accent1"/>
              </a:gs>
              <a:gs pos="100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Rectangle 5"/>
          <p:cNvSpPr/>
          <p:nvPr/>
        </p:nvSpPr>
        <p:spPr>
          <a:xfrm>
            <a:off x="7255668" y="228600"/>
            <a:ext cx="4686300" cy="6400800"/>
          </a:xfrm>
          <a:prstGeom prst="rect">
            <a:avLst/>
          </a:prstGeom>
          <a:noFill/>
          <a:ln w="15875">
            <a:gradFill flip="none" rotWithShape="1">
              <a:gsLst>
                <a:gs pos="0">
                  <a:schemeClr val="bg1">
                    <a:lumMod val="75000"/>
                  </a:schemeClr>
                </a:gs>
                <a:gs pos="100000">
                  <a:schemeClr val="bg1">
                    <a:lumMod val="95000"/>
                  </a:schemeClr>
                </a:gs>
              </a:gsLst>
              <a:lin ang="27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7635240" y="3200400"/>
            <a:ext cx="3932237" cy="1752600"/>
          </a:xfrm>
        </p:spPr>
        <p:txBody>
          <a:bodyPr anchor="b">
            <a:normAutofit/>
          </a:bodyPr>
          <a:lstStyle>
            <a:lvl1pPr>
              <a:defRPr sz="3600"/>
            </a:lvl1pPr>
          </a:lstStyle>
          <a:p>
            <a:r>
              <a:rPr lang="en-US" smtClean="0"/>
              <a:t>Click to edit Master title style</a:t>
            </a:r>
            <a:endParaRPr/>
          </a:p>
        </p:txBody>
      </p:sp>
      <p:sp>
        <p:nvSpPr>
          <p:cNvPr id="3" name="Picture Placeholder 2"/>
          <p:cNvSpPr>
            <a:spLocks noGrp="1"/>
          </p:cNvSpPr>
          <p:nvPr>
            <p:ph type="pic" idx="1"/>
          </p:nvPr>
        </p:nvSpPr>
        <p:spPr>
          <a:xfrm>
            <a:off x="1" y="0"/>
            <a:ext cx="7008810" cy="6857999"/>
          </a:xfrm>
        </p:spPr>
        <p:txBody>
          <a:bodyPr tIns="4572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7635240" y="5029200"/>
            <a:ext cx="3932237" cy="137464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D9D9D9"/>
            </a:gs>
            <a:gs pos="100000">
              <a:schemeClr val="bg1"/>
            </a:gs>
          </a:gsLst>
          <a:lin ang="16200000" scaled="1"/>
        </a:gradFill>
        <a:effectLst/>
      </p:bgPr>
    </p:bg>
    <p:spTree>
      <p:nvGrpSpPr>
        <p:cNvPr id="1" name=""/>
        <p:cNvGrpSpPr/>
        <p:nvPr/>
      </p:nvGrpSpPr>
      <p:grpSpPr>
        <a:xfrm>
          <a:off x="0" y="0"/>
          <a:ext cx="0" cy="0"/>
          <a:chOff x="0" y="0"/>
          <a:chExt cx="0" cy="0"/>
        </a:xfrm>
      </p:grpSpPr>
      <p:sp>
        <p:nvSpPr>
          <p:cNvPr id="7" name="red bar"/>
          <p:cNvSpPr/>
          <p:nvPr/>
        </p:nvSpPr>
        <p:spPr>
          <a:xfrm>
            <a:off x="0" y="0"/>
            <a:ext cx="12188825" cy="1524000"/>
          </a:xfrm>
          <a:prstGeom prst="rect">
            <a:avLst/>
          </a:prstGeom>
          <a:gradFill flip="none" rotWithShape="1">
            <a:gsLst>
              <a:gs pos="0">
                <a:schemeClr val="accent1"/>
              </a:gs>
              <a:gs pos="100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27" name="Title Placeholder 1"/>
          <p:cNvSpPr>
            <a:spLocks noGrp="1"/>
          </p:cNvSpPr>
          <p:nvPr>
            <p:ph type="title"/>
          </p:nvPr>
        </p:nvSpPr>
        <p:spPr bwMode="auto">
          <a:xfrm>
            <a:off x="1066800" y="100013"/>
            <a:ext cx="10058400" cy="1325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1524000" y="1828800"/>
            <a:ext cx="9144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9067800" y="6481763"/>
            <a:ext cx="1066800" cy="239712"/>
          </a:xfrm>
          <a:prstGeom prst="rect">
            <a:avLst/>
          </a:prstGeom>
        </p:spPr>
        <p:txBody>
          <a:bodyPr vert="horz" lIns="91440" tIns="45720" rIns="91440" bIns="45720" rtlCol="0" anchor="ctr"/>
          <a:lstStyle>
            <a:lvl1pPr algn="r" fontAlgn="auto">
              <a:spcBef>
                <a:spcPts val="0"/>
              </a:spcBef>
              <a:spcAft>
                <a:spcPts val="0"/>
              </a:spcAft>
              <a:defRPr sz="900">
                <a:solidFill>
                  <a:schemeClr val="tx1"/>
                </a:solidFill>
                <a:latin typeface="+mn-lt"/>
                <a:cs typeface="+mn-cs"/>
              </a:defRPr>
            </a:lvl1pPr>
          </a:lstStyle>
          <a:p>
            <a:pPr>
              <a:defRPr/>
            </a:pPr>
            <a:fld id="{9DF39027-4481-42D6-AA12-1982CAB3EBBA}" type="datetimeFigureOut">
              <a:rPr lang="en-US"/>
              <a:pPr>
                <a:defRPr/>
              </a:pPr>
              <a:t>7/6/2015</a:t>
            </a:fld>
            <a:endParaRPr/>
          </a:p>
        </p:txBody>
      </p:sp>
      <p:sp>
        <p:nvSpPr>
          <p:cNvPr id="5" name="Footer Placeholder 4"/>
          <p:cNvSpPr>
            <a:spLocks noGrp="1"/>
          </p:cNvSpPr>
          <p:nvPr>
            <p:ph type="ftr" sz="quarter" idx="3"/>
          </p:nvPr>
        </p:nvSpPr>
        <p:spPr>
          <a:xfrm>
            <a:off x="1066800" y="6481763"/>
            <a:ext cx="7848600" cy="239712"/>
          </a:xfrm>
          <a:prstGeom prst="rect">
            <a:avLst/>
          </a:prstGeom>
        </p:spPr>
        <p:txBody>
          <a:bodyPr vert="horz" lIns="91440" tIns="45720" rIns="91440" bIns="45720" rtlCol="0" anchor="ctr"/>
          <a:lstStyle>
            <a:lvl1pPr algn="l" fontAlgn="auto">
              <a:spcBef>
                <a:spcPts val="0"/>
              </a:spcBef>
              <a:spcAft>
                <a:spcPts val="0"/>
              </a:spcAft>
              <a:defRPr sz="900">
                <a:solidFill>
                  <a:schemeClr val="tx1"/>
                </a:solidFill>
                <a:latin typeface="+mn-lt"/>
                <a:cs typeface="+mn-cs"/>
              </a:defRPr>
            </a:lvl1pPr>
          </a:lstStyle>
          <a:p>
            <a:pPr>
              <a:defRPr/>
            </a:pPr>
            <a:endParaRPr/>
          </a:p>
        </p:txBody>
      </p:sp>
      <p:sp>
        <p:nvSpPr>
          <p:cNvPr id="6" name="Slide Number Placeholder 5"/>
          <p:cNvSpPr>
            <a:spLocks noGrp="1"/>
          </p:cNvSpPr>
          <p:nvPr>
            <p:ph type="sldNum" sz="quarter" idx="4"/>
          </p:nvPr>
        </p:nvSpPr>
        <p:spPr>
          <a:xfrm>
            <a:off x="10287000" y="6481763"/>
            <a:ext cx="838200" cy="239712"/>
          </a:xfrm>
          <a:prstGeom prst="rect">
            <a:avLst/>
          </a:prstGeom>
        </p:spPr>
        <p:txBody>
          <a:bodyPr vert="horz" lIns="91440" tIns="45720" rIns="91440" bIns="45720" rtlCol="0" anchor="ctr"/>
          <a:lstStyle>
            <a:lvl1pPr algn="r" fontAlgn="auto">
              <a:spcBef>
                <a:spcPts val="0"/>
              </a:spcBef>
              <a:spcAft>
                <a:spcPts val="0"/>
              </a:spcAft>
              <a:defRPr sz="900">
                <a:solidFill>
                  <a:schemeClr val="tx1"/>
                </a:solidFill>
                <a:latin typeface="+mn-lt"/>
                <a:cs typeface="+mn-cs"/>
              </a:defRPr>
            </a:lvl1pPr>
          </a:lstStyle>
          <a:p>
            <a:pPr>
              <a:defRPr/>
            </a:pPr>
            <a:fld id="{D1773589-A8C9-497E-B123-09C91B123A97}"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61" r:id="rId3"/>
    <p:sldLayoutId id="2147483658" r:id="rId4"/>
    <p:sldLayoutId id="2147483657" r:id="rId5"/>
    <p:sldLayoutId id="2147483656" r:id="rId6"/>
    <p:sldLayoutId id="2147483662" r:id="rId7"/>
    <p:sldLayoutId id="2147483663" r:id="rId8"/>
    <p:sldLayoutId id="2147483664" r:id="rId9"/>
    <p:sldLayoutId id="2147483655" r:id="rId10"/>
    <p:sldLayoutId id="2147483665" r:id="rId11"/>
  </p:sldLayoutIdLst>
  <p:transition spd="med">
    <p:fade/>
  </p:transition>
  <p:timing>
    <p:tnLst>
      <p:par>
        <p:cTn id="1" dur="indefinite" restart="never" nodeType="tmRoot"/>
      </p:par>
    </p:tnLst>
  </p:timing>
  <p:txStyles>
    <p:titleStyle>
      <a:lvl1pPr algn="l" rtl="0" fontAlgn="base">
        <a:lnSpc>
          <a:spcPct val="90000"/>
        </a:lnSpc>
        <a:spcBef>
          <a:spcPct val="0"/>
        </a:spcBef>
        <a:spcAft>
          <a:spcPct val="0"/>
        </a:spcAft>
        <a:defRPr sz="3600" kern="1200">
          <a:solidFill>
            <a:schemeClr val="bg1"/>
          </a:solidFill>
          <a:latin typeface="+mj-lt"/>
          <a:ea typeface="+mj-ea"/>
          <a:cs typeface="+mj-cs"/>
        </a:defRPr>
      </a:lvl1pPr>
      <a:lvl2pPr algn="l" rtl="0" fontAlgn="base">
        <a:lnSpc>
          <a:spcPct val="90000"/>
        </a:lnSpc>
        <a:spcBef>
          <a:spcPct val="0"/>
        </a:spcBef>
        <a:spcAft>
          <a:spcPct val="0"/>
        </a:spcAft>
        <a:defRPr sz="3600">
          <a:solidFill>
            <a:schemeClr val="bg1"/>
          </a:solidFill>
          <a:latin typeface="Franklin Gothic Medium" pitchFamily="34" charset="0"/>
        </a:defRPr>
      </a:lvl2pPr>
      <a:lvl3pPr algn="l" rtl="0" fontAlgn="base">
        <a:lnSpc>
          <a:spcPct val="90000"/>
        </a:lnSpc>
        <a:spcBef>
          <a:spcPct val="0"/>
        </a:spcBef>
        <a:spcAft>
          <a:spcPct val="0"/>
        </a:spcAft>
        <a:defRPr sz="3600">
          <a:solidFill>
            <a:schemeClr val="bg1"/>
          </a:solidFill>
          <a:latin typeface="Franklin Gothic Medium" pitchFamily="34" charset="0"/>
        </a:defRPr>
      </a:lvl3pPr>
      <a:lvl4pPr algn="l" rtl="0" fontAlgn="base">
        <a:lnSpc>
          <a:spcPct val="90000"/>
        </a:lnSpc>
        <a:spcBef>
          <a:spcPct val="0"/>
        </a:spcBef>
        <a:spcAft>
          <a:spcPct val="0"/>
        </a:spcAft>
        <a:defRPr sz="3600">
          <a:solidFill>
            <a:schemeClr val="bg1"/>
          </a:solidFill>
          <a:latin typeface="Franklin Gothic Medium" pitchFamily="34" charset="0"/>
        </a:defRPr>
      </a:lvl4pPr>
      <a:lvl5pPr algn="l" rtl="0" fontAlgn="base">
        <a:lnSpc>
          <a:spcPct val="90000"/>
        </a:lnSpc>
        <a:spcBef>
          <a:spcPct val="0"/>
        </a:spcBef>
        <a:spcAft>
          <a:spcPct val="0"/>
        </a:spcAft>
        <a:defRPr sz="3600">
          <a:solidFill>
            <a:schemeClr val="bg1"/>
          </a:solidFill>
          <a:latin typeface="Franklin Gothic Medium" pitchFamily="34" charset="0"/>
        </a:defRPr>
      </a:lvl5pPr>
      <a:lvl6pPr marL="457200" algn="l" rtl="0" fontAlgn="base">
        <a:lnSpc>
          <a:spcPct val="90000"/>
        </a:lnSpc>
        <a:spcBef>
          <a:spcPct val="0"/>
        </a:spcBef>
        <a:spcAft>
          <a:spcPct val="0"/>
        </a:spcAft>
        <a:defRPr sz="3600">
          <a:solidFill>
            <a:schemeClr val="bg1"/>
          </a:solidFill>
          <a:latin typeface="Franklin Gothic Medium" pitchFamily="34" charset="0"/>
        </a:defRPr>
      </a:lvl6pPr>
      <a:lvl7pPr marL="914400" algn="l" rtl="0" fontAlgn="base">
        <a:lnSpc>
          <a:spcPct val="90000"/>
        </a:lnSpc>
        <a:spcBef>
          <a:spcPct val="0"/>
        </a:spcBef>
        <a:spcAft>
          <a:spcPct val="0"/>
        </a:spcAft>
        <a:defRPr sz="3600">
          <a:solidFill>
            <a:schemeClr val="bg1"/>
          </a:solidFill>
          <a:latin typeface="Franklin Gothic Medium" pitchFamily="34" charset="0"/>
        </a:defRPr>
      </a:lvl7pPr>
      <a:lvl8pPr marL="1371600" algn="l" rtl="0" fontAlgn="base">
        <a:lnSpc>
          <a:spcPct val="90000"/>
        </a:lnSpc>
        <a:spcBef>
          <a:spcPct val="0"/>
        </a:spcBef>
        <a:spcAft>
          <a:spcPct val="0"/>
        </a:spcAft>
        <a:defRPr sz="3600">
          <a:solidFill>
            <a:schemeClr val="bg1"/>
          </a:solidFill>
          <a:latin typeface="Franklin Gothic Medium" pitchFamily="34" charset="0"/>
        </a:defRPr>
      </a:lvl8pPr>
      <a:lvl9pPr marL="1828800" algn="l" rtl="0" fontAlgn="base">
        <a:lnSpc>
          <a:spcPct val="90000"/>
        </a:lnSpc>
        <a:spcBef>
          <a:spcPct val="0"/>
        </a:spcBef>
        <a:spcAft>
          <a:spcPct val="0"/>
        </a:spcAft>
        <a:defRPr sz="3600">
          <a:solidFill>
            <a:schemeClr val="bg1"/>
          </a:solidFill>
          <a:latin typeface="Franklin Gothic Medium" pitchFamily="34" charset="0"/>
        </a:defRPr>
      </a:lvl9pPr>
    </p:titleStyle>
    <p:bodyStyle>
      <a:lvl1pPr marL="228600" indent="-228600" algn="l" rtl="0" fontAlgn="base">
        <a:lnSpc>
          <a:spcPct val="90000"/>
        </a:lnSpc>
        <a:spcBef>
          <a:spcPts val="1800"/>
        </a:spcBef>
        <a:spcAft>
          <a:spcPct val="0"/>
        </a:spcAft>
        <a:buSzPct val="100000"/>
        <a:buFont typeface="Arial" charset="0"/>
        <a:buChar char="▪"/>
        <a:defRPr sz="2400" kern="1200">
          <a:solidFill>
            <a:srgbClr val="404040"/>
          </a:solidFill>
          <a:latin typeface="+mn-lt"/>
          <a:ea typeface="+mn-ea"/>
          <a:cs typeface="+mn-cs"/>
        </a:defRPr>
      </a:lvl1pPr>
      <a:lvl2pPr marL="457200" indent="-228600" algn="l" rtl="0" fontAlgn="base">
        <a:lnSpc>
          <a:spcPct val="90000"/>
        </a:lnSpc>
        <a:spcBef>
          <a:spcPts val="600"/>
        </a:spcBef>
        <a:spcAft>
          <a:spcPct val="0"/>
        </a:spcAft>
        <a:buSzPct val="100000"/>
        <a:buFont typeface="Arial" charset="0"/>
        <a:buChar char="▪"/>
        <a:defRPr sz="2200" kern="1200">
          <a:solidFill>
            <a:srgbClr val="404040"/>
          </a:solidFill>
          <a:latin typeface="+mn-lt"/>
          <a:ea typeface="+mn-ea"/>
          <a:cs typeface="+mn-cs"/>
        </a:defRPr>
      </a:lvl2pPr>
      <a:lvl3pPr marL="685800" indent="-182563" algn="l" rtl="0" fontAlgn="base">
        <a:lnSpc>
          <a:spcPct val="90000"/>
        </a:lnSpc>
        <a:spcBef>
          <a:spcPts val="600"/>
        </a:spcBef>
        <a:spcAft>
          <a:spcPct val="0"/>
        </a:spcAft>
        <a:buSzPct val="100000"/>
        <a:buFont typeface="Arial" charset="0"/>
        <a:buChar char="▪"/>
        <a:defRPr sz="2000" kern="1200">
          <a:solidFill>
            <a:srgbClr val="404040"/>
          </a:solidFill>
          <a:latin typeface="+mn-lt"/>
          <a:ea typeface="+mn-ea"/>
          <a:cs typeface="+mn-cs"/>
        </a:defRPr>
      </a:lvl3pPr>
      <a:lvl4pPr marL="868363" indent="-182563" algn="l" rtl="0" fontAlgn="base">
        <a:lnSpc>
          <a:spcPct val="90000"/>
        </a:lnSpc>
        <a:spcBef>
          <a:spcPts val="600"/>
        </a:spcBef>
        <a:spcAft>
          <a:spcPct val="0"/>
        </a:spcAft>
        <a:buSzPct val="100000"/>
        <a:buFont typeface="Arial" charset="0"/>
        <a:buChar char="▪"/>
        <a:defRPr kern="1200">
          <a:solidFill>
            <a:srgbClr val="404040"/>
          </a:solidFill>
          <a:latin typeface="+mn-lt"/>
          <a:ea typeface="+mn-ea"/>
          <a:cs typeface="+mn-cs"/>
        </a:defRPr>
      </a:lvl4pPr>
      <a:lvl5pPr marL="1050925" indent="-182563" algn="l" rtl="0" fontAlgn="base">
        <a:lnSpc>
          <a:spcPct val="90000"/>
        </a:lnSpc>
        <a:spcBef>
          <a:spcPts val="600"/>
        </a:spcBef>
        <a:spcAft>
          <a:spcPct val="0"/>
        </a:spcAft>
        <a:buSzPct val="100000"/>
        <a:buFont typeface="Arial" charset="0"/>
        <a:buChar char="▪"/>
        <a:defRPr sz="1600" kern="1200">
          <a:solidFill>
            <a:srgbClr val="404040"/>
          </a:solidFill>
          <a:latin typeface="+mn-lt"/>
          <a:ea typeface="+mn-ea"/>
          <a:cs typeface="+mn-cs"/>
        </a:defRPr>
      </a:lvl5pPr>
      <a:lvl6pPr marL="123444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6pPr>
      <a:lvl7pPr marL="141732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7pPr>
      <a:lvl8pPr marL="160020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8pPr>
      <a:lvl9pPr marL="178308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3525" y="549275"/>
            <a:ext cx="4895850" cy="2663825"/>
          </a:xfrm>
        </p:spPr>
        <p:txBody>
          <a:bodyPr rtlCol="0">
            <a:normAutofit fontScale="90000"/>
          </a:bodyPr>
          <a:lstStyle/>
          <a:p>
            <a:pPr fontAlgn="auto">
              <a:spcAft>
                <a:spcPts val="0"/>
              </a:spcAft>
              <a:defRPr/>
            </a:pPr>
            <a:r>
              <a:rPr lang="en-US" sz="4400" dirty="0" smtClean="0">
                <a:solidFill>
                  <a:schemeClr val="accent6">
                    <a:lumMod val="75000"/>
                  </a:schemeClr>
                </a:solidFill>
                <a:effectLst>
                  <a:outerShdw blurRad="38100" dist="38100" dir="2700000" algn="tl">
                    <a:srgbClr val="000000">
                      <a:alpha val="43137"/>
                    </a:srgbClr>
                  </a:outerShdw>
                </a:effectLst>
              </a:rPr>
              <a:t>One Year On - The Sale and Supply of Alcohol Act 2012</a:t>
            </a:r>
            <a:br>
              <a:rPr lang="en-US" sz="4400" dirty="0" smtClean="0">
                <a:solidFill>
                  <a:schemeClr val="accent6">
                    <a:lumMod val="75000"/>
                  </a:schemeClr>
                </a:solidFill>
                <a:effectLst>
                  <a:outerShdw blurRad="38100" dist="38100" dir="2700000" algn="tl">
                    <a:srgbClr val="000000">
                      <a:alpha val="43137"/>
                    </a:srgbClr>
                  </a:outerShdw>
                </a:effectLst>
              </a:rPr>
            </a:br>
            <a:r>
              <a:rPr lang="en-US" sz="4400" dirty="0" smtClean="0">
                <a:solidFill>
                  <a:schemeClr val="accent6">
                    <a:lumMod val="75000"/>
                  </a:schemeClr>
                </a:solidFill>
                <a:effectLst>
                  <a:outerShdw blurRad="38100" dist="38100" dir="2700000" algn="tl">
                    <a:srgbClr val="000000">
                      <a:alpha val="43137"/>
                    </a:srgbClr>
                  </a:outerShdw>
                </a:effectLst>
              </a:rPr>
              <a:t/>
            </a:r>
            <a:br>
              <a:rPr lang="en-US" sz="4400" dirty="0" smtClean="0">
                <a:solidFill>
                  <a:schemeClr val="accent6">
                    <a:lumMod val="75000"/>
                  </a:schemeClr>
                </a:solidFill>
                <a:effectLst>
                  <a:outerShdw blurRad="38100" dist="38100" dir="2700000" algn="tl">
                    <a:srgbClr val="000000">
                      <a:alpha val="43137"/>
                    </a:srgbClr>
                  </a:outerShdw>
                </a:effectLst>
              </a:rPr>
            </a:br>
            <a:r>
              <a:rPr lang="en-US" sz="4400" dirty="0" smtClean="0">
                <a:solidFill>
                  <a:srgbClr val="002060"/>
                </a:solidFill>
                <a:effectLst>
                  <a:outerShdw blurRad="38100" dist="38100" dir="2700000" algn="tl">
                    <a:srgbClr val="000000">
                      <a:alpha val="43137"/>
                    </a:srgbClr>
                  </a:outerShdw>
                </a:effectLst>
              </a:rPr>
              <a:t>-</a:t>
            </a:r>
            <a:r>
              <a:rPr lang="en-US" sz="3100" dirty="0" smtClean="0">
                <a:solidFill>
                  <a:srgbClr val="002060"/>
                </a:solidFill>
                <a:effectLst>
                  <a:outerShdw blurRad="38100" dist="38100" dir="2700000" algn="tl">
                    <a:srgbClr val="000000">
                      <a:alpha val="43137"/>
                    </a:srgbClr>
                  </a:outerShdw>
                </a:effectLst>
              </a:rPr>
              <a:t>The Regional DLC Perspective</a:t>
            </a:r>
            <a:endParaRPr lang="en-US" sz="3100" dirty="0">
              <a:solidFill>
                <a:srgbClr val="00206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625475" y="3716338"/>
            <a:ext cx="4098925" cy="2233612"/>
          </a:xfrm>
        </p:spPr>
        <p:txBody>
          <a:bodyPr rtlCol="0"/>
          <a:lstStyle/>
          <a:p>
            <a:pPr fontAlgn="auto">
              <a:spcBef>
                <a:spcPts val="600"/>
              </a:spcBef>
              <a:spcAft>
                <a:spcPts val="0"/>
              </a:spcAft>
              <a:buFont typeface="Arial" pitchFamily="34" charset="0"/>
              <a:buNone/>
              <a:defRPr/>
            </a:pPr>
            <a:r>
              <a:rPr lang="en-US" sz="2800" b="1" dirty="0" smtClean="0">
                <a:solidFill>
                  <a:schemeClr val="accent1"/>
                </a:solidFill>
              </a:rPr>
              <a:t>C</a:t>
            </a:r>
            <a:r>
              <a:rPr lang="en-US" sz="2800" b="1" cap="none" dirty="0" smtClean="0">
                <a:solidFill>
                  <a:schemeClr val="accent1"/>
                </a:solidFill>
              </a:rPr>
              <a:t>hristchurch</a:t>
            </a:r>
            <a:r>
              <a:rPr lang="en-US" sz="2800" b="1" dirty="0" smtClean="0">
                <a:solidFill>
                  <a:schemeClr val="accent1"/>
                </a:solidFill>
              </a:rPr>
              <a:t> F</a:t>
            </a:r>
            <a:r>
              <a:rPr lang="en-US" sz="2800" b="1" cap="none" dirty="0" smtClean="0">
                <a:solidFill>
                  <a:schemeClr val="accent1"/>
                </a:solidFill>
              </a:rPr>
              <a:t>orum</a:t>
            </a:r>
          </a:p>
          <a:p>
            <a:pPr fontAlgn="auto">
              <a:spcBef>
                <a:spcPts val="600"/>
              </a:spcBef>
              <a:spcAft>
                <a:spcPts val="0"/>
              </a:spcAft>
              <a:buFont typeface="Arial" pitchFamily="34" charset="0"/>
              <a:buNone/>
              <a:defRPr/>
            </a:pPr>
            <a:r>
              <a:rPr lang="en-US" sz="2800" b="1" cap="none" dirty="0" smtClean="0">
                <a:solidFill>
                  <a:schemeClr val="accent1"/>
                </a:solidFill>
              </a:rPr>
              <a:t>24</a:t>
            </a:r>
            <a:r>
              <a:rPr lang="en-US" sz="2800" b="1" cap="none" baseline="30000" dirty="0" smtClean="0">
                <a:solidFill>
                  <a:schemeClr val="accent1"/>
                </a:solidFill>
              </a:rPr>
              <a:t>th</a:t>
            </a:r>
            <a:r>
              <a:rPr lang="en-US" sz="2800" b="1" cap="none" dirty="0" smtClean="0">
                <a:solidFill>
                  <a:schemeClr val="accent1"/>
                </a:solidFill>
              </a:rPr>
              <a:t> March 2015</a:t>
            </a:r>
          </a:p>
          <a:p>
            <a:pPr fontAlgn="auto">
              <a:spcBef>
                <a:spcPts val="600"/>
              </a:spcBef>
              <a:spcAft>
                <a:spcPts val="0"/>
              </a:spcAft>
              <a:buFont typeface="Arial" pitchFamily="34" charset="0"/>
              <a:buNone/>
              <a:defRPr/>
            </a:pPr>
            <a:endParaRPr lang="en-US" b="1" cap="none" dirty="0" smtClean="0"/>
          </a:p>
          <a:p>
            <a:pPr fontAlgn="auto">
              <a:spcBef>
                <a:spcPts val="600"/>
              </a:spcBef>
              <a:spcAft>
                <a:spcPts val="0"/>
              </a:spcAft>
              <a:buFont typeface="Arial" pitchFamily="34" charset="0"/>
              <a:buNone/>
              <a:defRPr/>
            </a:pPr>
            <a:r>
              <a:rPr lang="en-US" b="1" cap="none" dirty="0" smtClean="0">
                <a:solidFill>
                  <a:srgbClr val="002060"/>
                </a:solidFill>
              </a:rPr>
              <a:t>Al Lawn</a:t>
            </a:r>
          </a:p>
          <a:p>
            <a:pPr fontAlgn="auto">
              <a:spcBef>
                <a:spcPts val="600"/>
              </a:spcBef>
              <a:spcAft>
                <a:spcPts val="0"/>
              </a:spcAft>
              <a:buFont typeface="Arial" pitchFamily="34" charset="0"/>
              <a:buNone/>
              <a:defRPr/>
            </a:pPr>
            <a:r>
              <a:rPr lang="en-US" b="1" cap="none" dirty="0" smtClean="0">
                <a:solidFill>
                  <a:srgbClr val="002060"/>
                </a:solidFill>
              </a:rPr>
              <a:t>Commissioner</a:t>
            </a:r>
          </a:p>
          <a:p>
            <a:pPr fontAlgn="auto">
              <a:spcBef>
                <a:spcPts val="600"/>
              </a:spcBef>
              <a:spcAft>
                <a:spcPts val="0"/>
              </a:spcAft>
              <a:buFont typeface="Arial" pitchFamily="34" charset="0"/>
              <a:buNone/>
              <a:defRPr/>
            </a:pPr>
            <a:endParaRPr lang="en-US" b="1" cap="none" dirty="0">
              <a:solidFill>
                <a:srgbClr val="002060"/>
              </a:solidFill>
            </a:endParaRPr>
          </a:p>
        </p:txBody>
      </p:sp>
    </p:spTree>
  </p:cSld>
  <p:clrMapOvr>
    <a:masterClrMapping/>
  </p:clrMapOvr>
  <p:transition spd="slow">
    <p:strip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NZ" smtClean="0"/>
              <a:t>Advice From ARLA to Agencies.</a:t>
            </a:r>
          </a:p>
        </p:txBody>
      </p:sp>
      <p:sp>
        <p:nvSpPr>
          <p:cNvPr id="3" name="Content Placeholder 2"/>
          <p:cNvSpPr>
            <a:spLocks noGrp="1"/>
          </p:cNvSpPr>
          <p:nvPr>
            <p:ph idx="1"/>
          </p:nvPr>
        </p:nvSpPr>
        <p:spPr/>
        <p:txBody>
          <a:bodyPr rtlCol="0">
            <a:normAutofit fontScale="92500" lnSpcReduction="20000"/>
          </a:bodyPr>
          <a:lstStyle/>
          <a:p>
            <a:pPr marL="0" indent="0" fontAlgn="auto">
              <a:spcAft>
                <a:spcPts val="0"/>
              </a:spcAft>
              <a:buFont typeface="Arial" pitchFamily="34" charset="0"/>
              <a:buNone/>
              <a:defRPr/>
            </a:pPr>
            <a:r>
              <a:rPr lang="en-NZ" i="1" dirty="0">
                <a:solidFill>
                  <a:schemeClr val="tx1">
                    <a:lumMod val="75000"/>
                    <a:lumOff val="25000"/>
                  </a:schemeClr>
                </a:solidFill>
              </a:rPr>
              <a:t>25]	From the foregoing, the Authority considers:</a:t>
            </a:r>
          </a:p>
          <a:p>
            <a:pPr marL="0" indent="0" fontAlgn="auto">
              <a:spcAft>
                <a:spcPts val="0"/>
              </a:spcAft>
              <a:buFont typeface="Arial" pitchFamily="34" charset="0"/>
              <a:buNone/>
              <a:defRPr/>
            </a:pPr>
            <a:r>
              <a:rPr lang="en-NZ" i="1" dirty="0">
                <a:solidFill>
                  <a:schemeClr val="tx1">
                    <a:lumMod val="75000"/>
                    <a:lumOff val="25000"/>
                  </a:schemeClr>
                </a:solidFill>
              </a:rPr>
              <a:t>[a]	That upon receiving an application the reporting agencies must make their inquiries quickly; </a:t>
            </a:r>
          </a:p>
          <a:p>
            <a:pPr marL="0" indent="0" fontAlgn="auto">
              <a:spcAft>
                <a:spcPts val="0"/>
              </a:spcAft>
              <a:buFont typeface="Arial" pitchFamily="34" charset="0"/>
              <a:buNone/>
              <a:defRPr/>
            </a:pPr>
            <a:r>
              <a:rPr lang="en-NZ" i="1" dirty="0">
                <a:solidFill>
                  <a:schemeClr val="tx1">
                    <a:lumMod val="75000"/>
                    <a:lumOff val="25000"/>
                  </a:schemeClr>
                </a:solidFill>
              </a:rPr>
              <a:t>[b]	They must report quickly; </a:t>
            </a:r>
          </a:p>
          <a:p>
            <a:pPr marL="0" indent="0" fontAlgn="auto">
              <a:spcAft>
                <a:spcPts val="0"/>
              </a:spcAft>
              <a:buFont typeface="Arial" pitchFamily="34" charset="0"/>
              <a:buNone/>
              <a:defRPr/>
            </a:pPr>
            <a:r>
              <a:rPr lang="en-NZ" i="1" dirty="0">
                <a:solidFill>
                  <a:schemeClr val="tx1">
                    <a:lumMod val="75000"/>
                    <a:lumOff val="25000"/>
                  </a:schemeClr>
                </a:solidFill>
              </a:rPr>
              <a:t>[c]	After learning if objections have been filed to the application, they must consider the objections and file a report to assist the District Licensing Agency and the Inspector in considering the objections – in particular in relation to s.4 of the Act issues;</a:t>
            </a:r>
          </a:p>
          <a:p>
            <a:pPr marL="0" indent="0" fontAlgn="auto">
              <a:spcAft>
                <a:spcPts val="0"/>
              </a:spcAft>
              <a:buFont typeface="Arial" pitchFamily="34" charset="0"/>
              <a:buNone/>
              <a:defRPr/>
            </a:pPr>
            <a:r>
              <a:rPr lang="en-NZ" i="1" dirty="0">
                <a:solidFill>
                  <a:schemeClr val="tx1">
                    <a:lumMod val="75000"/>
                    <a:lumOff val="25000"/>
                  </a:schemeClr>
                </a:solidFill>
              </a:rPr>
              <a:t>[d]	In all cases the reporting agencies must act objectively and fairly to all parties involved in the application. </a:t>
            </a:r>
          </a:p>
          <a:p>
            <a:pPr marL="0" indent="0" fontAlgn="auto">
              <a:spcAft>
                <a:spcPts val="0"/>
              </a:spcAft>
              <a:buFont typeface="Arial" pitchFamily="34" charset="0"/>
              <a:buNone/>
              <a:defRPr/>
            </a:pPr>
            <a:r>
              <a:rPr lang="en-NZ" i="1" dirty="0">
                <a:solidFill>
                  <a:schemeClr val="tx1">
                    <a:lumMod val="75000"/>
                    <a:lumOff val="25000"/>
                  </a:schemeClr>
                </a:solidFill>
              </a:rPr>
              <a:t>[26]	The failure to automatically disclose to the applicant a detailed report such as that proposed to be produced by Ms Cosgrove contravened the duty to act fairly in this case. </a:t>
            </a:r>
          </a:p>
          <a:p>
            <a:pPr fontAlgn="auto">
              <a:spcAft>
                <a:spcPts val="0"/>
              </a:spcAft>
              <a:buFont typeface="Arial" pitchFamily="34" charset="0"/>
              <a:buChar char="▪"/>
              <a:defRPr/>
            </a:pPr>
            <a:endParaRPr lang="en-NZ" dirty="0">
              <a:solidFill>
                <a:schemeClr val="tx1">
                  <a:lumMod val="75000"/>
                  <a:lumOff val="25000"/>
                </a:schemeClr>
              </a:solidFill>
            </a:endParaRP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NZ" smtClean="0"/>
              <a:t>Community Objectors</a:t>
            </a:r>
          </a:p>
        </p:txBody>
      </p:sp>
      <p:sp>
        <p:nvSpPr>
          <p:cNvPr id="3" name="Content Placeholder 2"/>
          <p:cNvSpPr>
            <a:spLocks noGrp="1"/>
          </p:cNvSpPr>
          <p:nvPr>
            <p:ph idx="1"/>
          </p:nvPr>
        </p:nvSpPr>
        <p:spPr>
          <a:xfrm>
            <a:off x="1524000" y="1773238"/>
            <a:ext cx="9144000" cy="4572000"/>
          </a:xfrm>
        </p:spPr>
        <p:txBody>
          <a:bodyPr rtlCol="0">
            <a:normAutofit/>
          </a:bodyPr>
          <a:lstStyle/>
          <a:p>
            <a:pPr marL="0" indent="0" fontAlgn="auto">
              <a:spcAft>
                <a:spcPts val="0"/>
              </a:spcAft>
              <a:buFont typeface="Arial" pitchFamily="34" charset="0"/>
              <a:buNone/>
              <a:defRPr/>
            </a:pPr>
            <a:r>
              <a:rPr lang="en-NZ" i="1" dirty="0">
                <a:solidFill>
                  <a:schemeClr val="tx1">
                    <a:lumMod val="75000"/>
                    <a:lumOff val="25000"/>
                  </a:schemeClr>
                </a:solidFill>
              </a:rPr>
              <a:t>[31] Whilst much of the evidence offered on behalf of the Medical Officer of Health was hearsay, the relevant points were confirmed by Mr Thompson’s first hand experiences. </a:t>
            </a:r>
            <a:r>
              <a:rPr lang="en-NZ" i="1" u="sng" dirty="0">
                <a:solidFill>
                  <a:srgbClr val="C00000"/>
                </a:solidFill>
              </a:rPr>
              <a:t>He knew the area. He knew the people. He was aware of the problems. He was well qualified to give an adverse opinion on the proposal</a:t>
            </a:r>
            <a:r>
              <a:rPr lang="en-NZ" i="1" u="sng" dirty="0" smtClean="0">
                <a:solidFill>
                  <a:srgbClr val="C00000"/>
                </a:solidFill>
              </a:rPr>
              <a:t>.</a:t>
            </a:r>
          </a:p>
          <a:p>
            <a:pPr marL="0" indent="0" fontAlgn="auto">
              <a:spcAft>
                <a:spcPts val="0"/>
              </a:spcAft>
              <a:buFont typeface="Arial" pitchFamily="34" charset="0"/>
              <a:buNone/>
              <a:defRPr/>
            </a:pPr>
            <a:r>
              <a:rPr lang="en-NZ" dirty="0" smtClean="0">
                <a:solidFill>
                  <a:schemeClr val="tx1">
                    <a:lumMod val="75000"/>
                    <a:lumOff val="25000"/>
                  </a:schemeClr>
                </a:solidFill>
              </a:rPr>
              <a:t>Tony’s Liquor Upper Hutt Limited NZARLA 253428/2014</a:t>
            </a:r>
          </a:p>
          <a:p>
            <a:pPr marL="0" indent="0" fontAlgn="auto">
              <a:spcAft>
                <a:spcPts val="0"/>
              </a:spcAft>
              <a:buFont typeface="Arial" pitchFamily="34" charset="0"/>
              <a:buNone/>
              <a:defRPr/>
            </a:pPr>
            <a:r>
              <a:rPr lang="en-NZ" dirty="0" smtClean="0">
                <a:solidFill>
                  <a:schemeClr val="tx1">
                    <a:lumMod val="75000"/>
                    <a:lumOff val="25000"/>
                  </a:schemeClr>
                </a:solidFill>
              </a:rPr>
              <a:t>Evidence must be -</a:t>
            </a:r>
          </a:p>
          <a:p>
            <a:pPr fontAlgn="auto">
              <a:spcAft>
                <a:spcPts val="0"/>
              </a:spcAft>
              <a:buFont typeface="Wingdings" panose="05000000000000000000" pitchFamily="2" charset="2"/>
              <a:buChar char="Ø"/>
              <a:defRPr/>
            </a:pPr>
            <a:r>
              <a:rPr lang="en-NZ" dirty="0" smtClean="0">
                <a:solidFill>
                  <a:schemeClr val="tx1">
                    <a:lumMod val="75000"/>
                    <a:lumOff val="25000"/>
                  </a:schemeClr>
                </a:solidFill>
              </a:rPr>
              <a:t> Relevant</a:t>
            </a:r>
          </a:p>
          <a:p>
            <a:pPr fontAlgn="auto">
              <a:spcAft>
                <a:spcPts val="0"/>
              </a:spcAft>
              <a:buFont typeface="Wingdings" panose="05000000000000000000" pitchFamily="2" charset="2"/>
              <a:buChar char="Ø"/>
              <a:defRPr/>
            </a:pPr>
            <a:r>
              <a:rPr lang="en-NZ" dirty="0" smtClean="0">
                <a:solidFill>
                  <a:schemeClr val="tx1">
                    <a:lumMod val="75000"/>
                    <a:lumOff val="25000"/>
                  </a:schemeClr>
                </a:solidFill>
              </a:rPr>
              <a:t> Factual</a:t>
            </a:r>
          </a:p>
          <a:p>
            <a:pPr fontAlgn="auto">
              <a:spcAft>
                <a:spcPts val="0"/>
              </a:spcAft>
              <a:buFont typeface="Wingdings" panose="05000000000000000000" pitchFamily="2" charset="2"/>
              <a:buChar char="Ø"/>
              <a:defRPr/>
            </a:pPr>
            <a:r>
              <a:rPr lang="en-NZ" dirty="0" smtClean="0">
                <a:solidFill>
                  <a:schemeClr val="tx1">
                    <a:lumMod val="75000"/>
                    <a:lumOff val="25000"/>
                  </a:schemeClr>
                </a:solidFill>
              </a:rPr>
              <a:t> Direct</a:t>
            </a:r>
            <a:endParaRPr lang="en-NZ" dirty="0">
              <a:solidFill>
                <a:schemeClr val="tx1">
                  <a:lumMod val="75000"/>
                  <a:lumOff val="25000"/>
                </a:schemeClr>
              </a:solidFill>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NZ" smtClean="0"/>
              <a:t>Help for DLC’s</a:t>
            </a:r>
          </a:p>
        </p:txBody>
      </p:sp>
      <p:sp>
        <p:nvSpPr>
          <p:cNvPr id="37890" name="Content Placeholder 2"/>
          <p:cNvSpPr>
            <a:spLocks noGrp="1"/>
          </p:cNvSpPr>
          <p:nvPr>
            <p:ph idx="1"/>
          </p:nvPr>
        </p:nvSpPr>
        <p:spPr/>
        <p:txBody>
          <a:bodyPr/>
          <a:lstStyle/>
          <a:p>
            <a:pPr>
              <a:lnSpc>
                <a:spcPct val="100000"/>
              </a:lnSpc>
              <a:spcBef>
                <a:spcPts val="2400"/>
              </a:spcBef>
              <a:buFont typeface="Wingdings" pitchFamily="2" charset="2"/>
              <a:buChar char="Ø"/>
            </a:pPr>
            <a:r>
              <a:rPr lang="en-NZ" sz="2800" smtClean="0"/>
              <a:t>Networking opportunities – Face to face opportunities.</a:t>
            </a:r>
          </a:p>
          <a:p>
            <a:pPr>
              <a:lnSpc>
                <a:spcPct val="100000"/>
              </a:lnSpc>
              <a:spcBef>
                <a:spcPts val="2400"/>
              </a:spcBef>
              <a:buFont typeface="Wingdings" pitchFamily="2" charset="2"/>
              <a:buChar char="Ø"/>
            </a:pPr>
            <a:r>
              <a:rPr lang="en-NZ" sz="2800" smtClean="0"/>
              <a:t>Training – decision making / writing, Hearing procedures, Caselaw.</a:t>
            </a:r>
          </a:p>
          <a:p>
            <a:pPr>
              <a:lnSpc>
                <a:spcPct val="100000"/>
              </a:lnSpc>
              <a:spcBef>
                <a:spcPts val="2400"/>
              </a:spcBef>
              <a:buFont typeface="Wingdings" pitchFamily="2" charset="2"/>
              <a:buChar char="Ø"/>
            </a:pPr>
            <a:r>
              <a:rPr lang="en-NZ" sz="2800" smtClean="0"/>
              <a:t>National Consistency via a professional body of some kind.</a:t>
            </a:r>
          </a:p>
          <a:p>
            <a:pPr>
              <a:lnSpc>
                <a:spcPct val="100000"/>
              </a:lnSpc>
              <a:spcBef>
                <a:spcPts val="2400"/>
              </a:spcBef>
              <a:buFont typeface="Wingdings" pitchFamily="2" charset="2"/>
              <a:buChar char="Ø"/>
            </a:pPr>
            <a:r>
              <a:rPr lang="en-NZ" sz="2800" smtClean="0"/>
              <a:t>Some form of ‘go to’ group for specific guidance / questions.</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algn="ctr"/>
            <a:r>
              <a:rPr lang="en-NZ" sz="5400" smtClean="0"/>
              <a:t>The New Object! BIG Challenge</a:t>
            </a:r>
          </a:p>
        </p:txBody>
      </p:sp>
      <p:sp>
        <p:nvSpPr>
          <p:cNvPr id="3" name="Content Placeholder 2"/>
          <p:cNvSpPr>
            <a:spLocks noGrp="1"/>
          </p:cNvSpPr>
          <p:nvPr>
            <p:ph idx="1"/>
          </p:nvPr>
        </p:nvSpPr>
        <p:spPr/>
        <p:txBody>
          <a:bodyPr rtlCol="0">
            <a:normAutofit lnSpcReduction="10000"/>
          </a:bodyPr>
          <a:lstStyle/>
          <a:p>
            <a:pPr marL="0" indent="0" fontAlgn="auto">
              <a:spcAft>
                <a:spcPts val="0"/>
              </a:spcAft>
              <a:buFont typeface="Arial" pitchFamily="34" charset="0"/>
              <a:buNone/>
              <a:defRPr/>
            </a:pPr>
            <a:endParaRPr lang="en-NZ" dirty="0">
              <a:solidFill>
                <a:schemeClr val="tx1">
                  <a:lumMod val="75000"/>
                  <a:lumOff val="25000"/>
                </a:schemeClr>
              </a:solidFill>
            </a:endParaRPr>
          </a:p>
          <a:p>
            <a:pPr marL="0" indent="0" fontAlgn="auto">
              <a:spcAft>
                <a:spcPts val="0"/>
              </a:spcAft>
              <a:buFont typeface="Arial" pitchFamily="34" charset="0"/>
              <a:buNone/>
              <a:defRPr/>
            </a:pPr>
            <a:r>
              <a:rPr lang="en-NZ" sz="3200" i="1" dirty="0" smtClean="0">
                <a:solidFill>
                  <a:schemeClr val="tx1">
                    <a:lumMod val="75000"/>
                    <a:lumOff val="25000"/>
                  </a:schemeClr>
                </a:solidFill>
              </a:rPr>
              <a:t>Penoy </a:t>
            </a:r>
            <a:r>
              <a:rPr lang="en-NZ" sz="3200" i="1" dirty="0">
                <a:solidFill>
                  <a:schemeClr val="tx1">
                    <a:lumMod val="75000"/>
                    <a:lumOff val="25000"/>
                  </a:schemeClr>
                </a:solidFill>
              </a:rPr>
              <a:t>Spirits Limited NZARLA PH </a:t>
            </a:r>
            <a:r>
              <a:rPr lang="en-NZ" sz="3200" i="1" dirty="0" smtClean="0">
                <a:solidFill>
                  <a:schemeClr val="tx1">
                    <a:lumMod val="75000"/>
                    <a:lumOff val="25000"/>
                  </a:schemeClr>
                </a:solidFill>
              </a:rPr>
              <a:t>697/2014</a:t>
            </a:r>
            <a:endParaRPr lang="en-NZ" sz="3200" dirty="0">
              <a:solidFill>
                <a:schemeClr val="tx1">
                  <a:lumMod val="75000"/>
                  <a:lumOff val="25000"/>
                </a:schemeClr>
              </a:solidFill>
            </a:endParaRPr>
          </a:p>
          <a:p>
            <a:pPr marL="0" indent="0" fontAlgn="auto">
              <a:lnSpc>
                <a:spcPct val="100000"/>
              </a:lnSpc>
              <a:spcAft>
                <a:spcPts val="0"/>
              </a:spcAft>
              <a:buFont typeface="Arial" pitchFamily="34" charset="0"/>
              <a:buNone/>
              <a:defRPr/>
            </a:pPr>
            <a:r>
              <a:rPr lang="en-NZ" sz="3200" i="1" dirty="0" smtClean="0">
                <a:solidFill>
                  <a:srgbClr val="002060"/>
                </a:solidFill>
              </a:rPr>
              <a:t>[</a:t>
            </a:r>
            <a:r>
              <a:rPr lang="en-NZ" sz="3200" i="1" dirty="0">
                <a:solidFill>
                  <a:srgbClr val="002060"/>
                </a:solidFill>
              </a:rPr>
              <a:t>19] </a:t>
            </a:r>
            <a:r>
              <a:rPr lang="en-NZ" sz="3200" i="1" dirty="0" smtClean="0">
                <a:solidFill>
                  <a:srgbClr val="002060"/>
                </a:solidFill>
              </a:rPr>
              <a:t>……………..The </a:t>
            </a:r>
            <a:r>
              <a:rPr lang="en-NZ" sz="3200" i="1" dirty="0">
                <a:solidFill>
                  <a:srgbClr val="002060"/>
                </a:solidFill>
              </a:rPr>
              <a:t>object referred to in s.4 of the Sale and Supply of Alcohol Act 2012 is different from that in s.4 of the Sale of Liquor Act 1989. Now the aim is the minimisation of alcohol-related harm; not merely its reduction. Minimisation means “reduced to the smallest amount, extent or degree” (New Shorter Oxford English Dictionary). </a:t>
            </a:r>
            <a:endParaRPr lang="en-NZ" i="1" dirty="0">
              <a:solidFill>
                <a:srgbClr val="002060"/>
              </a:solidFill>
            </a:endParaRP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algn="ctr"/>
            <a:r>
              <a:rPr lang="en-US" smtClean="0"/>
              <a:t>Expectations of New District Licensing Committees</a:t>
            </a:r>
          </a:p>
        </p:txBody>
      </p:sp>
      <p:sp>
        <p:nvSpPr>
          <p:cNvPr id="3" name="Content Placeholder 2"/>
          <p:cNvSpPr>
            <a:spLocks noGrp="1"/>
          </p:cNvSpPr>
          <p:nvPr>
            <p:ph sz="half" idx="1"/>
          </p:nvPr>
        </p:nvSpPr>
        <p:spPr>
          <a:xfrm>
            <a:off x="1127125" y="1773238"/>
            <a:ext cx="4800600" cy="4575175"/>
          </a:xfrm>
        </p:spPr>
        <p:txBody>
          <a:bodyPr rtlCol="0">
            <a:normAutofit lnSpcReduction="10000"/>
          </a:bodyPr>
          <a:lstStyle/>
          <a:p>
            <a:pPr fontAlgn="auto">
              <a:spcAft>
                <a:spcPts val="0"/>
              </a:spcAft>
              <a:buFont typeface="Arial" pitchFamily="34" charset="0"/>
              <a:buChar char="▪"/>
              <a:defRPr/>
            </a:pPr>
            <a:endParaRPr lang="en-US" dirty="0" smtClean="0">
              <a:solidFill>
                <a:schemeClr val="tx1">
                  <a:lumMod val="75000"/>
                  <a:lumOff val="25000"/>
                </a:schemeClr>
              </a:solidFill>
            </a:endParaRPr>
          </a:p>
          <a:p>
            <a:pPr fontAlgn="auto">
              <a:spcAft>
                <a:spcPts val="0"/>
              </a:spcAft>
              <a:buFont typeface="Wingdings" panose="05000000000000000000" pitchFamily="2" charset="2"/>
              <a:buChar char="Ø"/>
              <a:defRPr/>
            </a:pPr>
            <a:r>
              <a:rPr lang="en-US" dirty="0" smtClean="0">
                <a:solidFill>
                  <a:schemeClr val="tx1">
                    <a:lumMod val="75000"/>
                    <a:lumOff val="25000"/>
                  </a:schemeClr>
                </a:solidFill>
              </a:rPr>
              <a:t>Setting up DLC’s across the nation with one training session was a recipe for inconsistency.</a:t>
            </a:r>
          </a:p>
          <a:p>
            <a:pPr fontAlgn="auto">
              <a:spcAft>
                <a:spcPts val="0"/>
              </a:spcAft>
              <a:buFont typeface="Wingdings" panose="05000000000000000000" pitchFamily="2" charset="2"/>
              <a:buChar char="Ø"/>
              <a:defRPr/>
            </a:pPr>
            <a:r>
              <a:rPr lang="en-US" dirty="0" smtClean="0">
                <a:solidFill>
                  <a:schemeClr val="tx1">
                    <a:lumMod val="75000"/>
                    <a:lumOff val="25000"/>
                  </a:schemeClr>
                </a:solidFill>
              </a:rPr>
              <a:t>Most people appointed to DLC Chairs roles had very little understanding, or experience of the old Act, let alone the New Act.</a:t>
            </a:r>
          </a:p>
          <a:p>
            <a:pPr fontAlgn="auto">
              <a:spcAft>
                <a:spcPts val="0"/>
              </a:spcAft>
              <a:buFont typeface="Wingdings" panose="05000000000000000000" pitchFamily="2" charset="2"/>
              <a:buChar char="Ø"/>
              <a:defRPr/>
            </a:pPr>
            <a:r>
              <a:rPr lang="en-US" dirty="0" smtClean="0">
                <a:solidFill>
                  <a:schemeClr val="tx1">
                    <a:lumMod val="75000"/>
                    <a:lumOff val="25000"/>
                  </a:schemeClr>
                </a:solidFill>
              </a:rPr>
              <a:t>The key people, holding the whole thing together, have been the Alcohol Licensing Inspectors.</a:t>
            </a:r>
            <a:endParaRPr lang="en-US" dirty="0">
              <a:solidFill>
                <a:schemeClr val="tx1">
                  <a:lumMod val="75000"/>
                  <a:lumOff val="25000"/>
                </a:schemeClr>
              </a:solidFill>
            </a:endParaRPr>
          </a:p>
        </p:txBody>
      </p:sp>
      <p:graphicFrame>
        <p:nvGraphicFramePr>
          <p:cNvPr id="7" name="Content Placeholder 6" descr="Segmented Process"/>
          <p:cNvGraphicFramePr>
            <a:graphicFrameLocks noGrp="1"/>
          </p:cNvGraphicFramePr>
          <p:nvPr>
            <p:ph sz="half" idx="2"/>
          </p:nvPr>
        </p:nvGraphicFramePr>
        <p:xfrm>
          <a:off x="6324600" y="1556793"/>
          <a:ext cx="4800600"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mtClean="0"/>
              <a:t>One Year On And How Is the Act Working- DLC’s</a:t>
            </a:r>
            <a:br>
              <a:rPr lang="en-US" smtClean="0"/>
            </a:br>
            <a:r>
              <a:rPr lang="en-US" smtClean="0"/>
              <a:t>- Key Learnings:</a:t>
            </a:r>
          </a:p>
        </p:txBody>
      </p:sp>
      <p:sp>
        <p:nvSpPr>
          <p:cNvPr id="3" name="Content Placeholder 2"/>
          <p:cNvSpPr>
            <a:spLocks noGrp="1"/>
          </p:cNvSpPr>
          <p:nvPr>
            <p:ph idx="1"/>
          </p:nvPr>
        </p:nvSpPr>
        <p:spPr/>
        <p:txBody>
          <a:bodyPr rtlCol="0">
            <a:normAutofit fontScale="92500"/>
          </a:bodyPr>
          <a:lstStyle/>
          <a:p>
            <a:pPr fontAlgn="auto">
              <a:spcAft>
                <a:spcPts val="0"/>
              </a:spcAft>
              <a:buFont typeface="Wingdings" panose="05000000000000000000" pitchFamily="2" charset="2"/>
              <a:buChar char="Ø"/>
              <a:defRPr/>
            </a:pPr>
            <a:r>
              <a:rPr lang="en-US" sz="2800" dirty="0" smtClean="0">
                <a:solidFill>
                  <a:schemeClr val="tx1">
                    <a:lumMod val="75000"/>
                    <a:lumOff val="25000"/>
                  </a:schemeClr>
                </a:solidFill>
              </a:rPr>
              <a:t>The Act is very hard to read and interpret.</a:t>
            </a:r>
          </a:p>
          <a:p>
            <a:pPr fontAlgn="auto">
              <a:spcAft>
                <a:spcPts val="0"/>
              </a:spcAft>
              <a:buFont typeface="Wingdings" panose="05000000000000000000" pitchFamily="2" charset="2"/>
              <a:buChar char="Ø"/>
              <a:defRPr/>
            </a:pPr>
            <a:r>
              <a:rPr lang="en-US" sz="2800" dirty="0" smtClean="0">
                <a:solidFill>
                  <a:schemeClr val="tx1">
                    <a:lumMod val="75000"/>
                    <a:lumOff val="25000"/>
                  </a:schemeClr>
                </a:solidFill>
              </a:rPr>
              <a:t>DLC Chairs needed more training </a:t>
            </a:r>
            <a:r>
              <a:rPr lang="en-US" dirty="0" smtClean="0">
                <a:solidFill>
                  <a:schemeClr val="tx1">
                    <a:lumMod val="75000"/>
                    <a:lumOff val="25000"/>
                  </a:schemeClr>
                </a:solidFill>
              </a:rPr>
              <a:t>in interpreting the Act, running hearings and writing decisions, as well as the process (What happens before I get it). Memorandums, minutes and ‘inquiries’.</a:t>
            </a:r>
          </a:p>
          <a:p>
            <a:pPr fontAlgn="auto">
              <a:spcAft>
                <a:spcPts val="0"/>
              </a:spcAft>
              <a:buFont typeface="Wingdings" panose="05000000000000000000" pitchFamily="2" charset="2"/>
              <a:buChar char="Ø"/>
              <a:defRPr/>
            </a:pPr>
            <a:r>
              <a:rPr lang="en-US" sz="2800" dirty="0" smtClean="0">
                <a:solidFill>
                  <a:schemeClr val="tx1">
                    <a:lumMod val="75000"/>
                    <a:lumOff val="25000"/>
                  </a:schemeClr>
                </a:solidFill>
              </a:rPr>
              <a:t>One size definitely does not fit all - </a:t>
            </a:r>
            <a:r>
              <a:rPr lang="en-US" dirty="0" smtClean="0">
                <a:solidFill>
                  <a:schemeClr val="tx1">
                    <a:lumMod val="75000"/>
                    <a:lumOff val="25000"/>
                  </a:schemeClr>
                </a:solidFill>
              </a:rPr>
              <a:t>Large territorial Authorities with full-time Inspectors, and an Alcohol Team, are very different to smaller Territorial Authorities who often have one Inspector, who may be part-time (alcohol is one portfolio), and very little other support.</a:t>
            </a:r>
          </a:p>
          <a:p>
            <a:pPr fontAlgn="auto">
              <a:spcAft>
                <a:spcPts val="0"/>
              </a:spcAft>
              <a:buFont typeface="Wingdings" panose="05000000000000000000" pitchFamily="2" charset="2"/>
              <a:buChar char="Ø"/>
              <a:defRPr/>
            </a:pPr>
            <a:r>
              <a:rPr lang="en-US" sz="2800" dirty="0" smtClean="0">
                <a:solidFill>
                  <a:schemeClr val="tx1">
                    <a:lumMod val="75000"/>
                    <a:lumOff val="25000"/>
                  </a:schemeClr>
                </a:solidFill>
              </a:rPr>
              <a:t>95% plus, of applications are dealt with ‘on the papers’. -</a:t>
            </a:r>
            <a:r>
              <a:rPr lang="en-US" dirty="0" smtClean="0">
                <a:solidFill>
                  <a:schemeClr val="tx1">
                    <a:lumMod val="75000"/>
                    <a:lumOff val="25000"/>
                  </a:schemeClr>
                </a:solidFill>
              </a:rPr>
              <a:t>Some committee members have not been part of any hearings. Some DLC’s have not yet had a hearing.</a:t>
            </a:r>
          </a:p>
          <a:p>
            <a:pPr marL="0" indent="0" fontAlgn="auto">
              <a:spcAft>
                <a:spcPts val="0"/>
              </a:spcAft>
              <a:buFont typeface="Arial" pitchFamily="34" charset="0"/>
              <a:buNone/>
              <a:defRPr/>
            </a:pPr>
            <a:endParaRPr lang="en-US" dirty="0">
              <a:solidFill>
                <a:schemeClr val="tx1">
                  <a:lumMod val="75000"/>
                  <a:lumOff val="25000"/>
                </a:schemeClr>
              </a:solidFill>
            </a:endParaRP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t>One Year On And How Is the Act Working- DLC’s</a:t>
            </a:r>
            <a:br>
              <a:rPr lang="en-US" smtClean="0"/>
            </a:br>
            <a:r>
              <a:rPr lang="en-US" smtClean="0"/>
              <a:t>- Key Learnings:</a:t>
            </a:r>
          </a:p>
        </p:txBody>
      </p:sp>
      <p:sp>
        <p:nvSpPr>
          <p:cNvPr id="23554" name="Content Placeholder 2"/>
          <p:cNvSpPr>
            <a:spLocks noGrp="1"/>
          </p:cNvSpPr>
          <p:nvPr>
            <p:ph idx="1"/>
          </p:nvPr>
        </p:nvSpPr>
        <p:spPr/>
        <p:txBody>
          <a:bodyPr/>
          <a:lstStyle/>
          <a:p>
            <a:pPr>
              <a:buFont typeface="Wingdings" pitchFamily="2" charset="2"/>
              <a:buChar char="Ø"/>
            </a:pPr>
            <a:r>
              <a:rPr lang="en-US" sz="2800" smtClean="0"/>
              <a:t>Most of the work is done during the reporting phase of the process.</a:t>
            </a:r>
          </a:p>
          <a:p>
            <a:pPr>
              <a:buFont typeface="Wingdings" pitchFamily="2" charset="2"/>
              <a:buChar char="Ø"/>
            </a:pPr>
            <a:r>
              <a:rPr lang="en-US" sz="2800" smtClean="0"/>
              <a:t>Communities expected more power and involvement in the decision making process.</a:t>
            </a:r>
          </a:p>
          <a:p>
            <a:pPr>
              <a:buFont typeface="Wingdings" pitchFamily="2" charset="2"/>
              <a:buChar char="Ø"/>
            </a:pPr>
            <a:r>
              <a:rPr lang="en-US" sz="2800" smtClean="0"/>
              <a:t>There was a general misunderstanding around caselaw. Some thought there was no merit in SoLA cases. Some had had no training in precedent or general law principles. </a:t>
            </a:r>
          </a:p>
          <a:p>
            <a:pPr>
              <a:buFont typeface="Wingdings" pitchFamily="2" charset="2"/>
              <a:buChar char="Ø"/>
            </a:pPr>
            <a:r>
              <a:rPr lang="en-US" sz="2800" smtClean="0"/>
              <a:t>Often the principal advisor to the DLC’s are the Alcohol Licensing Inspectors. Isolation is an issue.</a:t>
            </a: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t>One Year On And How Is the Act Working- DLC’s</a:t>
            </a:r>
            <a:br>
              <a:rPr lang="en-US" smtClean="0"/>
            </a:br>
            <a:r>
              <a:rPr lang="en-US" smtClean="0"/>
              <a:t>- Key Learnings:</a:t>
            </a:r>
          </a:p>
        </p:txBody>
      </p:sp>
      <p:sp>
        <p:nvSpPr>
          <p:cNvPr id="25602" name="Content Placeholder 2"/>
          <p:cNvSpPr>
            <a:spLocks noGrp="1"/>
          </p:cNvSpPr>
          <p:nvPr>
            <p:ph idx="1"/>
          </p:nvPr>
        </p:nvSpPr>
        <p:spPr/>
        <p:txBody>
          <a:bodyPr/>
          <a:lstStyle/>
          <a:p>
            <a:pPr>
              <a:spcBef>
                <a:spcPts val="3000"/>
              </a:spcBef>
              <a:buFont typeface="Wingdings" pitchFamily="2" charset="2"/>
              <a:buChar char="Ø"/>
            </a:pPr>
            <a:r>
              <a:rPr lang="en-US" sz="2800" smtClean="0"/>
              <a:t>The way Christchurch was set up, from my perspective, has been more successful than most. Broad range of experience. 4 Chairs, 8 members (including all chairs). Weekly meetings, Experienced secretary and hearings staff. Experienced agencies.</a:t>
            </a:r>
          </a:p>
          <a:p>
            <a:pPr>
              <a:spcBef>
                <a:spcPts val="3000"/>
              </a:spcBef>
              <a:buFont typeface="Wingdings" pitchFamily="2" charset="2"/>
              <a:buChar char="Ø"/>
            </a:pPr>
            <a:r>
              <a:rPr lang="en-US" sz="2800" smtClean="0"/>
              <a:t>Applicants still turn up unprepared, even when they have Counsel.</a:t>
            </a:r>
          </a:p>
          <a:p>
            <a:pPr>
              <a:spcBef>
                <a:spcPts val="3000"/>
              </a:spcBef>
              <a:buFont typeface="Wingdings" pitchFamily="2" charset="2"/>
              <a:buChar char="Ø"/>
            </a:pPr>
            <a:r>
              <a:rPr lang="en-US" sz="4000" smtClean="0"/>
              <a:t>We still have a lot to learn!</a:t>
            </a:r>
          </a:p>
          <a:p>
            <a:endParaRPr lang="en-US" smtClean="0"/>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mtClean="0"/>
              <a:t>What are the DLC requirements of the Reporting Agencies and the Community:</a:t>
            </a:r>
          </a:p>
        </p:txBody>
      </p:sp>
      <p:sp>
        <p:nvSpPr>
          <p:cNvPr id="27650" name="Content Placeholder 2"/>
          <p:cNvSpPr>
            <a:spLocks noGrp="1"/>
          </p:cNvSpPr>
          <p:nvPr>
            <p:ph idx="1"/>
          </p:nvPr>
        </p:nvSpPr>
        <p:spPr/>
        <p:txBody>
          <a:bodyPr/>
          <a:lstStyle/>
          <a:p>
            <a:pPr>
              <a:buFont typeface="Wingdings" pitchFamily="2" charset="2"/>
              <a:buChar char="Ø"/>
            </a:pPr>
            <a:r>
              <a:rPr lang="en-US" smtClean="0"/>
              <a:t>The agencies need to work together and bring something from their specialist areas.</a:t>
            </a:r>
          </a:p>
          <a:p>
            <a:pPr>
              <a:buFont typeface="Wingdings" pitchFamily="2" charset="2"/>
              <a:buChar char="Ø"/>
            </a:pPr>
            <a:r>
              <a:rPr lang="en-US" smtClean="0"/>
              <a:t>Duty to collaborate - s. 295. (Monitoring and enforcement, and Developing and implementing strategies for reducing alcohol related harm).</a:t>
            </a:r>
          </a:p>
          <a:p>
            <a:pPr>
              <a:buFont typeface="Wingdings" pitchFamily="2" charset="2"/>
              <a:buChar char="Ø"/>
            </a:pPr>
            <a:r>
              <a:rPr lang="en-US" smtClean="0"/>
              <a:t>From both the </a:t>
            </a:r>
            <a:r>
              <a:rPr lang="en-US" u="sng" smtClean="0">
                <a:solidFill>
                  <a:srgbClr val="FF0000"/>
                </a:solidFill>
              </a:rPr>
              <a:t>agencies,</a:t>
            </a:r>
            <a:r>
              <a:rPr lang="en-US" u="sng" smtClean="0"/>
              <a:t> </a:t>
            </a:r>
            <a:r>
              <a:rPr lang="en-US" smtClean="0"/>
              <a:t>and the </a:t>
            </a:r>
            <a:r>
              <a:rPr lang="en-US" u="sng" smtClean="0">
                <a:solidFill>
                  <a:srgbClr val="FF0000"/>
                </a:solidFill>
              </a:rPr>
              <a:t>Community,</a:t>
            </a:r>
            <a:r>
              <a:rPr lang="en-US" smtClean="0"/>
              <a:t> we MUST HAVE ‘Best Evidence’. </a:t>
            </a:r>
          </a:p>
          <a:p>
            <a:pPr>
              <a:buFont typeface="Wingdings" pitchFamily="2" charset="2"/>
              <a:buChar char="Ø"/>
            </a:pPr>
            <a:r>
              <a:rPr lang="en-US" smtClean="0"/>
              <a:t>If you want something, a condition, explain why you want it and how it will mitigate issues with the criteria in 105 and 106 of the Act.</a:t>
            </a:r>
          </a:p>
          <a:p>
            <a:endParaRPr lang="en-US" smtClean="0"/>
          </a:p>
          <a:p>
            <a:endParaRPr lang="en-US" smtClean="0"/>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rtlCol="0">
            <a:normAutofit fontScale="90000"/>
          </a:bodyPr>
          <a:lstStyle/>
          <a:p>
            <a:pPr fontAlgn="auto">
              <a:spcAft>
                <a:spcPts val="0"/>
              </a:spcAft>
              <a:defRPr/>
            </a:pPr>
            <a:r>
              <a:rPr lang="en-NZ" dirty="0" smtClean="0"/>
              <a:t>Advice From ARLA to Agencies.</a:t>
            </a:r>
            <a:br>
              <a:rPr lang="en-NZ" dirty="0" smtClean="0"/>
            </a:br>
            <a:r>
              <a:rPr lang="en-NZ" dirty="0" smtClean="0"/>
              <a:t>Foodcorp Distribution Limited NZARLA PH 511/2013</a:t>
            </a:r>
            <a:endParaRPr lang="en-NZ" dirty="0"/>
          </a:p>
        </p:txBody>
      </p:sp>
      <p:sp>
        <p:nvSpPr>
          <p:cNvPr id="29698" name="Content Placeholder 7"/>
          <p:cNvSpPr>
            <a:spLocks noGrp="1"/>
          </p:cNvSpPr>
          <p:nvPr>
            <p:ph idx="1"/>
          </p:nvPr>
        </p:nvSpPr>
        <p:spPr>
          <a:xfrm>
            <a:off x="1524000" y="1828800"/>
            <a:ext cx="9144000" cy="4913313"/>
          </a:xfrm>
        </p:spPr>
        <p:txBody>
          <a:bodyPr/>
          <a:lstStyle/>
          <a:p>
            <a:pPr marL="0" indent="0">
              <a:buFont typeface="Arial" charset="0"/>
              <a:buNone/>
            </a:pPr>
            <a:r>
              <a:rPr lang="en-NZ" i="1" smtClean="0"/>
              <a:t>[22]	…….As the Court of Appeal stated in My Noodle [2009] NZCA 564, the reporting agencies are entitled to consider in their reports a more extensive range of matters than are objectors.  Objectors are confined by s.32(3) of the Act to object only to those matters referred in s.35(1) of the Act – the criteria applicable for off-licences.  </a:t>
            </a:r>
          </a:p>
          <a:p>
            <a:pPr marL="0" indent="0">
              <a:buFont typeface="Arial" charset="0"/>
              <a:buNone/>
            </a:pPr>
            <a:r>
              <a:rPr lang="en-NZ" i="1" smtClean="0"/>
              <a:t>[23]	The reports submitted by the reporting agencies are intended to assist District Licensing Agencies and the Authority in determining applications.  </a:t>
            </a:r>
          </a:p>
          <a:p>
            <a:pPr marL="0" indent="0">
              <a:buFont typeface="Arial" charset="0"/>
              <a:buNone/>
            </a:pPr>
            <a:endParaRPr lang="en-NZ" smtClean="0"/>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NZ" smtClean="0"/>
              <a:t>Advice From ARLA to Agencies.</a:t>
            </a:r>
          </a:p>
        </p:txBody>
      </p:sp>
      <p:sp>
        <p:nvSpPr>
          <p:cNvPr id="3" name="Content Placeholder 2"/>
          <p:cNvSpPr>
            <a:spLocks noGrp="1"/>
          </p:cNvSpPr>
          <p:nvPr>
            <p:ph idx="1"/>
          </p:nvPr>
        </p:nvSpPr>
        <p:spPr/>
        <p:txBody>
          <a:bodyPr rtlCol="0">
            <a:normAutofit/>
          </a:bodyPr>
          <a:lstStyle/>
          <a:p>
            <a:pPr marL="0" indent="0" fontAlgn="auto">
              <a:spcAft>
                <a:spcPts val="0"/>
              </a:spcAft>
              <a:buFont typeface="Arial" pitchFamily="34" charset="0"/>
              <a:buNone/>
              <a:defRPr/>
            </a:pPr>
            <a:r>
              <a:rPr lang="en-NZ" i="1" dirty="0">
                <a:solidFill>
                  <a:schemeClr val="tx1">
                    <a:lumMod val="75000"/>
                    <a:lumOff val="25000"/>
                  </a:schemeClr>
                </a:solidFill>
              </a:rPr>
              <a:t>[24]	</a:t>
            </a:r>
            <a:r>
              <a:rPr lang="en-NZ" i="1" dirty="0" smtClean="0">
                <a:solidFill>
                  <a:schemeClr val="tx1">
                    <a:lumMod val="75000"/>
                    <a:lumOff val="25000"/>
                  </a:schemeClr>
                </a:solidFill>
              </a:rPr>
              <a:t>………in </a:t>
            </a:r>
            <a:r>
              <a:rPr lang="en-NZ" i="1" dirty="0">
                <a:solidFill>
                  <a:schemeClr val="tx1">
                    <a:lumMod val="75000"/>
                    <a:lumOff val="25000"/>
                  </a:schemeClr>
                </a:solidFill>
              </a:rPr>
              <a:t>Otara-Papatoetoe Local Board v Joban Enterprises Limited CIV-2011-404-007930 [2012] NZHC 1406.  At paragraph [32] and following Heath J commented that one of the purposes of obtaining a report from the Police and the Inspector was to ensure that there were no community concerns relating to s.4 of the Act issues.  They were intended to provide some basis on which the Authority could determine whether the grant of a licence would meet the statutory object.  Heath J did not envisage a lengthy report or detailed research.  He pointed out that, for example, Police Officers would know from their daily and nightly observations of the concerns which might be raised in respect of alcohol abuse issues. </a:t>
            </a:r>
          </a:p>
          <a:p>
            <a:pPr fontAlgn="auto">
              <a:spcAft>
                <a:spcPts val="0"/>
              </a:spcAft>
              <a:buFont typeface="Arial" pitchFamily="34" charset="0"/>
              <a:buChar char="▪"/>
              <a:defRPr/>
            </a:pPr>
            <a:endParaRPr lang="en-NZ" dirty="0">
              <a:solidFill>
                <a:schemeClr val="tx1">
                  <a:lumMod val="75000"/>
                  <a:lumOff val="25000"/>
                </a:schemeClr>
              </a:solidFill>
            </a:endParaRPr>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Medical Health 16x9">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15_4109default" id="{E728D685-11FC-4812-BA85-57AC6F9C9F40}" vid="{BC4E008B-95FF-4815-904E-143A8EDFC1D4}"/>
    </a:ext>
  </a:extLst>
</a:theme>
</file>

<file path=ppt/theme/theme2.xml><?xml version="1.0" encoding="utf-8"?>
<a:theme xmlns:a="http://schemas.openxmlformats.org/drawingml/2006/main" name="Office Theme">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Medical design presentation (widescreen)</Template>
  <TotalTime>0</TotalTime>
  <Words>745</Words>
  <Application>Microsoft Office PowerPoint</Application>
  <PresentationFormat>Custom</PresentationFormat>
  <Paragraphs>76</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Medical Health 16x9</vt:lpstr>
      <vt:lpstr>One Year On - The Sale and Supply of Alcohol Act 2012  -The Regional DLC Perspective</vt:lpstr>
      <vt:lpstr>The New Object! BIG Challenge</vt:lpstr>
      <vt:lpstr>Expectations of New District Licensing Committees</vt:lpstr>
      <vt:lpstr>One Year On And How Is the Act Working- DLC’s - Key Learnings:</vt:lpstr>
      <vt:lpstr>One Year On And How Is the Act Working- DLC’s - Key Learnings:</vt:lpstr>
      <vt:lpstr>One Year On And How Is the Act Working- DLC’s - Key Learnings:</vt:lpstr>
      <vt:lpstr>What are the DLC requirements of the Reporting Agencies and the Community:</vt:lpstr>
      <vt:lpstr>Advice From ARLA to Agencies. Foodcorp Distribution Limited NZARLA PH 511/2013</vt:lpstr>
      <vt:lpstr>Advice From ARLA to Agencies.</vt:lpstr>
      <vt:lpstr>Advice From ARLA to Agencies.</vt:lpstr>
      <vt:lpstr>Community Objectors</vt:lpstr>
      <vt:lpstr>Help for DLC’s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Year On - The Sale and Supply of Alcohol Act 2012  -The Regional DLC Perspective</dc:title>
  <dc:creator/>
  <cp:keywords/>
  <cp:lastModifiedBy/>
  <cp:revision>1</cp:revision>
  <dcterms:created xsi:type="dcterms:W3CDTF">2015-03-22T07:41:08Z</dcterms:created>
  <dcterms:modified xsi:type="dcterms:W3CDTF">2015-07-06T01:24:12Z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TC029010249991</vt:lpwstr>
  </property>
</Properties>
</file>