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874250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411" autoAdjust="0"/>
  </p:normalViewPr>
  <p:slideViewPr>
    <p:cSldViewPr>
      <p:cViewPr>
        <p:scale>
          <a:sx n="73" d="100"/>
          <a:sy n="73" d="100"/>
        </p:scale>
        <p:origin x="-272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5D3CFE-48DB-4B4B-9160-328565A503BC}" type="datetimeFigureOut">
              <a:rPr lang="en-NZ"/>
              <a:pPr>
                <a:defRPr/>
              </a:pPr>
              <a:t>6/07/2015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A836203-06E5-470F-A3FD-50D40D4E7C1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2278006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2D382-F502-4295-8CBD-21249D33F7AC}" type="datetimeFigureOut">
              <a:rPr lang="en-NZ" smtClean="0"/>
              <a:pPr/>
              <a:t>6/07/2015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06D67-F4A5-49D6-9CC1-AF13D30A135A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433937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06D67-F4A5-49D6-9CC1-AF13D30A135A}" type="slidenum">
              <a:rPr lang="en-NZ" smtClean="0"/>
              <a:pPr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874624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sz="120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06D67-F4A5-49D6-9CC1-AF13D30A135A}" type="slidenum">
              <a:rPr lang="en-NZ" smtClean="0"/>
              <a:pPr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192166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sz="120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06D67-F4A5-49D6-9CC1-AF13D30A135A}" type="slidenum">
              <a:rPr lang="en-NZ" smtClean="0"/>
              <a:pPr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192166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06D67-F4A5-49D6-9CC1-AF13D30A135A}" type="slidenum">
              <a:rPr lang="en-NZ" smtClean="0"/>
              <a:pPr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192166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06D67-F4A5-49D6-9CC1-AF13D30A135A}" type="slidenum">
              <a:rPr lang="en-NZ" smtClean="0"/>
              <a:pPr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192166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06D67-F4A5-49D6-9CC1-AF13D30A135A}" type="slidenum">
              <a:rPr lang="en-NZ" smtClean="0"/>
              <a:pPr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192166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06D67-F4A5-49D6-9CC1-AF13D30A135A}" type="slidenum">
              <a:rPr lang="en-NZ" smtClean="0"/>
              <a:pPr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192166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06D67-F4A5-49D6-9CC1-AF13D30A135A}" type="slidenum">
              <a:rPr lang="en-NZ" smtClean="0"/>
              <a:pPr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192166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06D67-F4A5-49D6-9CC1-AF13D30A135A}" type="slidenum">
              <a:rPr lang="en-NZ" smtClean="0"/>
              <a:pPr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192166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2267" b="27434"/>
          <a:stretch>
            <a:fillRect/>
          </a:stretch>
        </p:blipFill>
        <p:spPr bwMode="auto">
          <a:xfrm>
            <a:off x="0" y="0"/>
            <a:ext cx="9144000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N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pic>
        <p:nvPicPr>
          <p:cNvPr id="6" name="Picture 7" descr="U:\Media\users\andrewt\Website Logos\From Mike\MASTER LOGO FILETran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6350000"/>
            <a:ext cx="1584325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0C24D-1F7A-4F4E-9BAE-D4A95A7B23C5}" type="datetimeFigureOut">
              <a:rPr lang="en-NZ"/>
              <a:pPr>
                <a:defRPr/>
              </a:pPr>
              <a:t>6/07/2015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03BBE-70FD-4A0E-B0C4-8C653DBC1BD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527468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2267" b="27434"/>
          <a:stretch>
            <a:fillRect/>
          </a:stretch>
        </p:blipFill>
        <p:spPr bwMode="auto">
          <a:xfrm>
            <a:off x="0" y="0"/>
            <a:ext cx="9144000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N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5492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mtClean="0"/>
              <a:t>Click to edit Master title style</a:t>
            </a:r>
            <a:endParaRPr lang="en-NZ" dirty="0"/>
          </a:p>
        </p:txBody>
      </p:sp>
      <p:pic>
        <p:nvPicPr>
          <p:cNvPr id="7" name="Picture 7" descr="U:\Media\users\andrewt\Website Logos\From Mike\MASTER LOGO FILETran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6350000"/>
            <a:ext cx="1584325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95488"/>
            <a:ext cx="8229600" cy="413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19FB8-507D-4BC5-9AA4-39CAFCAB8491}" type="datetimeFigureOut">
              <a:rPr lang="en-NZ"/>
              <a:pPr>
                <a:defRPr/>
              </a:pPr>
              <a:t>6/07/2015</a:t>
            </a:fld>
            <a:endParaRPr lang="en-N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757D8-F935-4AF7-A8C6-5D7B3E2A3469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818557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2267" b="27434"/>
          <a:stretch>
            <a:fillRect/>
          </a:stretch>
        </p:blipFill>
        <p:spPr bwMode="auto">
          <a:xfrm>
            <a:off x="0" y="0"/>
            <a:ext cx="9144000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N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5492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mtClean="0"/>
              <a:t>Click to edit Master title style</a:t>
            </a:r>
            <a:endParaRPr lang="en-NZ" dirty="0"/>
          </a:p>
        </p:txBody>
      </p:sp>
      <p:pic>
        <p:nvPicPr>
          <p:cNvPr id="7" name="Picture 7" descr="U:\Media\users\andrewt\Website Logos\From Mike\MASTER LOGO FILETran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6350000"/>
            <a:ext cx="1584325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95488"/>
            <a:ext cx="2057400" cy="4130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95488"/>
            <a:ext cx="6019800" cy="413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0BEE1-35FF-43CD-8E02-7DCDC7C012E5}" type="datetimeFigureOut">
              <a:rPr lang="en-NZ"/>
              <a:pPr>
                <a:defRPr/>
              </a:pPr>
              <a:t>6/07/2015</a:t>
            </a:fld>
            <a:endParaRPr lang="en-N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BF5B3-4527-49C9-9886-544954E7D4F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36193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2267" b="27434"/>
          <a:stretch>
            <a:fillRect/>
          </a:stretch>
        </p:blipFill>
        <p:spPr bwMode="auto">
          <a:xfrm>
            <a:off x="0" y="0"/>
            <a:ext cx="9144000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N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pic>
        <p:nvPicPr>
          <p:cNvPr id="6" name="Picture 7" descr="U:\Media\users\andrewt\Website Logos\From Mike\MASTER LOGO FILETran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6350000"/>
            <a:ext cx="1584325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5488"/>
            <a:ext cx="8229600" cy="4130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D59B8-2728-4D13-BF07-AA03C0F30702}" type="datetimeFigureOut">
              <a:rPr lang="en-NZ"/>
              <a:pPr>
                <a:defRPr/>
              </a:pPr>
              <a:t>6/07/2015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94862-415E-41BF-940C-F482C536427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412812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2267" b="27434"/>
          <a:stretch>
            <a:fillRect/>
          </a:stretch>
        </p:blipFill>
        <p:spPr bwMode="auto">
          <a:xfrm>
            <a:off x="0" y="0"/>
            <a:ext cx="9144000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N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5492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mtClean="0"/>
              <a:t>Click to edit Master title style</a:t>
            </a:r>
            <a:endParaRPr lang="en-NZ" dirty="0"/>
          </a:p>
        </p:txBody>
      </p:sp>
      <p:pic>
        <p:nvPicPr>
          <p:cNvPr id="7" name="Picture 7" descr="U:\Media\users\andrewt\Website Logos\From Mike\MASTER LOGO FILETran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6350000"/>
            <a:ext cx="1584325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D1FF0-125F-486C-A753-51E72C226C5C}" type="datetimeFigureOut">
              <a:rPr lang="en-NZ"/>
              <a:pPr>
                <a:defRPr/>
              </a:pPr>
              <a:t>6/07/2015</a:t>
            </a:fld>
            <a:endParaRPr lang="en-N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ADDF5-BC28-4358-AA73-38F665DBF31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62854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2267" b="27434"/>
          <a:stretch>
            <a:fillRect/>
          </a:stretch>
        </p:blipFill>
        <p:spPr bwMode="auto">
          <a:xfrm>
            <a:off x="0" y="0"/>
            <a:ext cx="9144000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N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5492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mtClean="0"/>
              <a:t>Click to edit Master title style</a:t>
            </a:r>
            <a:endParaRPr lang="en-NZ" dirty="0"/>
          </a:p>
        </p:txBody>
      </p:sp>
      <p:pic>
        <p:nvPicPr>
          <p:cNvPr id="8" name="Picture 7" descr="U:\Media\users\andrewt\Website Logos\From Mike\MASTER LOGO FILETran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6350000"/>
            <a:ext cx="1584325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95488"/>
            <a:ext cx="4038600" cy="413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95488"/>
            <a:ext cx="4038600" cy="413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CCF50-7CEE-42EC-8EAD-D7D1F44B55A6}" type="datetimeFigureOut">
              <a:rPr lang="en-NZ"/>
              <a:pPr>
                <a:defRPr/>
              </a:pPr>
              <a:t>6/07/2015</a:t>
            </a:fld>
            <a:endParaRPr lang="en-NZ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E32CF-0494-406E-92B9-1C5C673B49AA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9186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2267" b="27434"/>
          <a:stretch>
            <a:fillRect/>
          </a:stretch>
        </p:blipFill>
        <p:spPr bwMode="auto">
          <a:xfrm>
            <a:off x="0" y="0"/>
            <a:ext cx="9144000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N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457200" y="5492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mtClean="0"/>
              <a:t>Click to edit Master title style</a:t>
            </a:r>
            <a:endParaRPr lang="en-NZ" dirty="0"/>
          </a:p>
        </p:txBody>
      </p:sp>
      <p:pic>
        <p:nvPicPr>
          <p:cNvPr id="10" name="Picture 7" descr="U:\Media\users\andrewt\Website Logos\From Mike\MASTER LOGO FILETran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6350000"/>
            <a:ext cx="1584325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95488"/>
            <a:ext cx="4040188" cy="4254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29933"/>
            <a:ext cx="4040188" cy="369622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95488"/>
            <a:ext cx="4041775" cy="4254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20888"/>
            <a:ext cx="4041775" cy="3705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C2903-A2A7-49D2-A478-2AF5FC86A982}" type="datetimeFigureOut">
              <a:rPr lang="en-NZ"/>
              <a:pPr>
                <a:defRPr/>
              </a:pPr>
              <a:t>6/07/2015</a:t>
            </a:fld>
            <a:endParaRPr lang="en-NZ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539DD-8066-4F38-93BF-EBAE1B44818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20140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2267" b="27434"/>
          <a:stretch>
            <a:fillRect/>
          </a:stretch>
        </p:blipFill>
        <p:spPr bwMode="auto">
          <a:xfrm>
            <a:off x="0" y="0"/>
            <a:ext cx="9144000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N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5492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mtClean="0"/>
              <a:t>Click to edit Master title style</a:t>
            </a:r>
            <a:endParaRPr lang="en-NZ" dirty="0"/>
          </a:p>
        </p:txBody>
      </p:sp>
      <p:pic>
        <p:nvPicPr>
          <p:cNvPr id="5" name="Picture 7" descr="U:\Media\users\andrewt\Website Logos\From Mike\MASTER LOGO FILETran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6350000"/>
            <a:ext cx="1584325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52096-5BF3-4531-8B3D-FC6730243933}" type="datetimeFigureOut">
              <a:rPr lang="en-NZ"/>
              <a:pPr>
                <a:defRPr/>
              </a:pPr>
              <a:t>6/07/2015</a:t>
            </a:fld>
            <a:endParaRPr lang="en-N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9002F-C4F3-424D-98CA-EB1D561BA76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370786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2267" b="27434"/>
          <a:stretch>
            <a:fillRect/>
          </a:stretch>
        </p:blipFill>
        <p:spPr bwMode="auto">
          <a:xfrm>
            <a:off x="0" y="0"/>
            <a:ext cx="9144000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N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5492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mtClean="0"/>
              <a:t>Click to edit Master title style</a:t>
            </a:r>
            <a:endParaRPr lang="en-NZ" dirty="0"/>
          </a:p>
        </p:txBody>
      </p:sp>
      <p:pic>
        <p:nvPicPr>
          <p:cNvPr id="5" name="Picture 7" descr="U:\Media\users\andrewt\Website Logos\From Mike\MASTER LOGO FILETran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6350000"/>
            <a:ext cx="1584325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F1C28-FFE3-41CE-B340-BD3494F52D87}" type="datetimeFigureOut">
              <a:rPr lang="en-NZ"/>
              <a:pPr>
                <a:defRPr/>
              </a:pPr>
              <a:t>6/07/2015</a:t>
            </a:fld>
            <a:endParaRPr lang="en-N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73D54-99F5-4FDA-81FF-FA686F7B474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12480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2267" b="27434"/>
          <a:stretch>
            <a:fillRect/>
          </a:stretch>
        </p:blipFill>
        <p:spPr bwMode="auto">
          <a:xfrm>
            <a:off x="0" y="0"/>
            <a:ext cx="9144000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N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5492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mtClean="0"/>
              <a:t>Click to edit Master title style</a:t>
            </a:r>
            <a:endParaRPr lang="en-NZ" dirty="0"/>
          </a:p>
        </p:txBody>
      </p:sp>
      <p:pic>
        <p:nvPicPr>
          <p:cNvPr id="8" name="Picture 7" descr="U:\Media\users\andrewt\Website Logos\From Mike\MASTER LOGO FILETran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6350000"/>
            <a:ext cx="1584325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95488"/>
            <a:ext cx="5111750" cy="4130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95488"/>
            <a:ext cx="3008313" cy="413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EFB50-E2B8-4E66-AD9E-084B268D7913}" type="datetimeFigureOut">
              <a:rPr lang="en-NZ"/>
              <a:pPr>
                <a:defRPr/>
              </a:pPr>
              <a:t>6/07/2015</a:t>
            </a:fld>
            <a:endParaRPr lang="en-NZ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66BD6-5FBE-435F-B927-394930DEBE3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4139789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2267" b="27434"/>
          <a:stretch>
            <a:fillRect/>
          </a:stretch>
        </p:blipFill>
        <p:spPr bwMode="auto">
          <a:xfrm>
            <a:off x="0" y="0"/>
            <a:ext cx="9144000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N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5492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mtClean="0"/>
              <a:t>Click to edit Master title style</a:t>
            </a:r>
            <a:endParaRPr lang="en-NZ" dirty="0"/>
          </a:p>
        </p:txBody>
      </p:sp>
      <p:pic>
        <p:nvPicPr>
          <p:cNvPr id="8" name="Picture 7" descr="U:\Media\users\andrewt\Website Logos\From Mike\MASTER LOGO FILETran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6350000"/>
            <a:ext cx="1584325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95487"/>
            <a:ext cx="5486400" cy="273208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AF33-A9C3-4EAA-94E0-54D4008AA48E}" type="datetimeFigureOut">
              <a:rPr lang="en-NZ"/>
              <a:pPr>
                <a:defRPr/>
              </a:pPr>
              <a:t>6/07/2015</a:t>
            </a:fld>
            <a:endParaRPr lang="en-NZ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5A78-F27F-45EC-BA03-DF7EBDF4016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4276943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NZ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NZ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ACCD12-2F10-4F80-AA76-F215D983BB19}" type="datetimeFigureOut">
              <a:rPr lang="en-NZ"/>
              <a:pPr>
                <a:defRPr/>
              </a:pPr>
              <a:t>6/07/2015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512DFA-E217-453B-B0A6-EACDE52933A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2267" b="27434"/>
          <a:stretch>
            <a:fillRect/>
          </a:stretch>
        </p:blipFill>
        <p:spPr bwMode="auto">
          <a:xfrm>
            <a:off x="0" y="0"/>
            <a:ext cx="9144000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NZ"/>
          </a:p>
        </p:txBody>
      </p:sp>
      <p:sp>
        <p:nvSpPr>
          <p:cNvPr id="13316" name="Title 1"/>
          <p:cNvSpPr>
            <a:spLocks noGrp="1"/>
          </p:cNvSpPr>
          <p:nvPr>
            <p:ph type="ctrTitle"/>
          </p:nvPr>
        </p:nvSpPr>
        <p:spPr>
          <a:xfrm>
            <a:off x="685800" y="2420938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One Year on – The Sale and Supply of Alcohol Act 2012</a:t>
            </a:r>
            <a:endParaRPr lang="en-NZ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7" name="Subtitle 2"/>
          <p:cNvSpPr>
            <a:spLocks noGrp="1"/>
          </p:cNvSpPr>
          <p:nvPr>
            <p:ph type="subTitle" idx="1"/>
          </p:nvPr>
        </p:nvSpPr>
        <p:spPr>
          <a:xfrm>
            <a:off x="1371600" y="3716338"/>
            <a:ext cx="6400800" cy="1752600"/>
          </a:xfrm>
        </p:spPr>
        <p:txBody>
          <a:bodyPr/>
          <a:lstStyle/>
          <a:p>
            <a:pPr eaLnBrk="1" hangingPunct="1"/>
            <a:endParaRPr lang="en-NZ" altLang="en-US" dirty="0" smtClean="0">
              <a:solidFill>
                <a:srgbClr val="898989"/>
              </a:solidFill>
            </a:endParaRPr>
          </a:p>
          <a:p>
            <a:pPr eaLnBrk="1" hangingPunct="1"/>
            <a:r>
              <a:rPr lang="en-NZ" altLang="en-US" sz="2400" dirty="0" smtClean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Queenstown Lakes District Council</a:t>
            </a:r>
          </a:p>
          <a:p>
            <a:pPr eaLnBrk="1" hangingPunct="1"/>
            <a:endParaRPr lang="en-NZ" altLang="en-US" dirty="0" smtClean="0">
              <a:solidFill>
                <a:srgbClr val="898989"/>
              </a:solidFill>
            </a:endParaRPr>
          </a:p>
        </p:txBody>
      </p:sp>
      <p:pic>
        <p:nvPicPr>
          <p:cNvPr id="13318" name="Picture 7" descr="U:\Media\users\andrewt\Website Logos\From Mike\MASTER LOGO FILETran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88" y="6350000"/>
            <a:ext cx="1584325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New Beginning's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en-N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N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NZ" sz="2000" dirty="0">
                <a:latin typeface="Arial" panose="020B0604020202020204" pitchFamily="34" charset="0"/>
                <a:cs typeface="Arial" panose="020B0604020202020204" pitchFamily="34" charset="0"/>
              </a:rPr>
              <a:t>Local </a:t>
            </a:r>
            <a:r>
              <a:rPr lang="en-N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Alcohol Policy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N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en-NZ" sz="2000" dirty="0">
                <a:latin typeface="Arial" panose="020B0604020202020204" pitchFamily="34" charset="0"/>
                <a:cs typeface="Arial" panose="020B0604020202020204" pitchFamily="34" charset="0"/>
              </a:rPr>
              <a:t>standardisation and consistency </a:t>
            </a:r>
            <a:r>
              <a:rPr lang="en-N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NZ" sz="2000" dirty="0">
                <a:latin typeface="Arial" panose="020B0604020202020204" pitchFamily="34" charset="0"/>
                <a:cs typeface="Arial" panose="020B0604020202020204" pitchFamily="34" charset="0"/>
              </a:rPr>
              <a:t>enforcement </a:t>
            </a:r>
            <a:endParaRPr lang="en-N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N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Collaboration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N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S131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NZ" sz="2000" dirty="0">
                <a:latin typeface="Arial" panose="020B0604020202020204" pitchFamily="34" charset="0"/>
                <a:cs typeface="Arial" panose="020B0604020202020204" pitchFamily="34" charset="0"/>
              </a:rPr>
              <a:t>S106 Amenity and Good O</a:t>
            </a:r>
            <a:r>
              <a:rPr lang="en-N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rder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N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xmlns="" val="74065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Eureka Moments!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N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Media attention 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N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N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Intoxication definition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N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N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Matters can be dealt with in a timely manner. 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N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N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Electronic filing of correspondence is crucial. 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N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N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Implementation of a new special licence form. 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N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N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Intoxication assessment tool 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N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N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Reduced drink driving levels are timely with the introduction of the new Act.  </a:t>
            </a:r>
            <a:endParaRPr lang="en-N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634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Key Challenges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N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N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Workloads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N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N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Staff </a:t>
            </a:r>
            <a:r>
              <a:rPr lang="en-NZ" sz="2800" dirty="0">
                <a:latin typeface="Arial" panose="020B0604020202020204" pitchFamily="34" charset="0"/>
                <a:cs typeface="Arial" panose="020B0604020202020204" pitchFamily="34" charset="0"/>
              </a:rPr>
              <a:t>resourcing for all agencies involved. </a:t>
            </a:r>
            <a:endParaRPr lang="en-N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en-N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N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District </a:t>
            </a:r>
            <a:r>
              <a:rPr lang="en-NZ" sz="2800" dirty="0">
                <a:latin typeface="Arial" panose="020B0604020202020204" pitchFamily="34" charset="0"/>
                <a:cs typeface="Arial" panose="020B0604020202020204" pitchFamily="34" charset="0"/>
              </a:rPr>
              <a:t>Licensing </a:t>
            </a:r>
            <a:r>
              <a:rPr lang="en-N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Committee decisions</a:t>
            </a:r>
            <a:endParaRPr lang="en-N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366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Priorities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NZ" sz="2800" dirty="0">
                <a:latin typeface="Arial" panose="020B0604020202020204" pitchFamily="34" charset="0"/>
                <a:cs typeface="Arial" panose="020B0604020202020204" pitchFamily="34" charset="0"/>
              </a:rPr>
              <a:t>Increased monitoring </a:t>
            </a:r>
            <a:endParaRPr lang="en-N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N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N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Maintain </a:t>
            </a:r>
            <a:r>
              <a:rPr lang="en-NZ" sz="2800" dirty="0">
                <a:latin typeface="Arial" panose="020B0604020202020204" pitchFamily="34" charset="0"/>
                <a:cs typeface="Arial" panose="020B0604020202020204" pitchFamily="34" charset="0"/>
              </a:rPr>
              <a:t>the current pressure on licensee’s </a:t>
            </a:r>
            <a:r>
              <a:rPr lang="en-N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regarding their </a:t>
            </a:r>
            <a:r>
              <a:rPr lang="en-NZ" sz="2800" dirty="0">
                <a:latin typeface="Arial" panose="020B0604020202020204" pitchFamily="34" charset="0"/>
                <a:cs typeface="Arial" panose="020B0604020202020204" pitchFamily="34" charset="0"/>
              </a:rPr>
              <a:t>responsibilities for food.  </a:t>
            </a:r>
            <a:endParaRPr lang="en-N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N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N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 and evidence</a:t>
            </a:r>
          </a:p>
          <a:p>
            <a:pPr lvl="0"/>
            <a:endParaRPr lang="en-NZ" sz="1100" dirty="0"/>
          </a:p>
          <a:p>
            <a:pPr lvl="0"/>
            <a:endParaRPr lang="en-NZ" sz="1100" dirty="0"/>
          </a:p>
        </p:txBody>
      </p:sp>
    </p:spTree>
    <p:extLst>
      <p:ext uri="{BB962C8B-B14F-4D97-AF65-F5344CB8AC3E}">
        <p14:creationId xmlns:p14="http://schemas.microsoft.com/office/powerpoint/2010/main" xmlns="" val="379034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 Queenstown Dynamics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NZ" sz="2800" dirty="0">
                <a:latin typeface="Arial" panose="020B0604020202020204" pitchFamily="34" charset="0"/>
                <a:cs typeface="Arial" panose="020B0604020202020204" pitchFamily="34" charset="0"/>
              </a:rPr>
              <a:t>High number of special licence applications </a:t>
            </a:r>
            <a:endParaRPr lang="en-N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N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N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Seasonal </a:t>
            </a:r>
            <a:r>
              <a:rPr lang="en-NZ" sz="2800" dirty="0">
                <a:latin typeface="Arial" panose="020B0604020202020204" pitchFamily="34" charset="0"/>
                <a:cs typeface="Arial" panose="020B0604020202020204" pitchFamily="34" charset="0"/>
              </a:rPr>
              <a:t>staff turnover. </a:t>
            </a:r>
            <a:endParaRPr lang="en-N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N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N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Growth </a:t>
            </a:r>
            <a:r>
              <a:rPr lang="en-NZ" sz="2800" dirty="0">
                <a:latin typeface="Arial" panose="020B0604020202020204" pitchFamily="34" charset="0"/>
                <a:cs typeface="Arial" panose="020B0604020202020204" pitchFamily="34" charset="0"/>
              </a:rPr>
              <a:t>projections for Queenstown are naturally attractive to new businesses</a:t>
            </a:r>
            <a:r>
              <a:rPr lang="en-NZ" sz="11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xmlns="" val="233158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Key Leanings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NZ" dirty="0" smtClean="0">
                <a:latin typeface="Arial" panose="020B0604020202020204" pitchFamily="34" charset="0"/>
                <a:cs typeface="Arial" panose="020B0604020202020204" pitchFamily="34" charset="0"/>
              </a:rPr>
              <a:t>Vinyl </a:t>
            </a:r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Underground. </a:t>
            </a:r>
            <a:endParaRPr lang="en-N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NZ" dirty="0" smtClean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you don’t ask you don’t </a:t>
            </a:r>
            <a:r>
              <a:rPr lang="en-NZ" dirty="0" smtClean="0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</a:p>
          <a:p>
            <a:pPr lvl="0"/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NZ" dirty="0" smtClean="0">
                <a:latin typeface="Arial" panose="020B0604020202020204" pitchFamily="34" charset="0"/>
                <a:cs typeface="Arial" panose="020B0604020202020204" pitchFamily="34" charset="0"/>
              </a:rPr>
              <a:t>Special </a:t>
            </a:r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licences for significant international sporting events.  </a:t>
            </a:r>
          </a:p>
        </p:txBody>
      </p:sp>
    </p:spTree>
    <p:extLst>
      <p:ext uri="{BB962C8B-B14F-4D97-AF65-F5344CB8AC3E}">
        <p14:creationId xmlns:p14="http://schemas.microsoft.com/office/powerpoint/2010/main" xmlns="" val="301852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Moving Forward….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HPA’s assistance with a standardised educational kit to run Drink Safe workshops would be invaluable. </a:t>
            </a:r>
            <a:endParaRPr lang="en-N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N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N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Nationally </a:t>
            </a: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more dialogue and education between all sectors </a:t>
            </a:r>
            <a:endParaRPr lang="en-N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N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N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Advertising </a:t>
            </a:r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campaigns </a:t>
            </a:r>
            <a:endParaRPr lang="en-N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N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N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Staff resourcing.</a:t>
            </a:r>
          </a:p>
          <a:p>
            <a:pPr lvl="0"/>
            <a:endParaRPr lang="en-NZ" sz="1100" dirty="0"/>
          </a:p>
          <a:p>
            <a:pPr lvl="0"/>
            <a:endParaRPr lang="en-NZ" sz="1100" dirty="0"/>
          </a:p>
        </p:txBody>
      </p:sp>
    </p:spTree>
    <p:extLst>
      <p:ext uri="{BB962C8B-B14F-4D97-AF65-F5344CB8AC3E}">
        <p14:creationId xmlns:p14="http://schemas.microsoft.com/office/powerpoint/2010/main" xmlns="" val="121844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Questions?</a:t>
            </a:r>
            <a:endParaRPr lang="en-N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38550" y="2836863"/>
            <a:ext cx="1866900" cy="2447925"/>
          </a:xfrm>
        </p:spPr>
      </p:pic>
    </p:spTree>
    <p:extLst>
      <p:ext uri="{BB962C8B-B14F-4D97-AF65-F5344CB8AC3E}">
        <p14:creationId xmlns:p14="http://schemas.microsoft.com/office/powerpoint/2010/main" xmlns="" val="405595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426</TotalTime>
  <Words>204</Words>
  <Application>Microsoft Office PowerPoint</Application>
  <PresentationFormat>On-screen Show (4:3)</PresentationFormat>
  <Paragraphs>71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Presentation2</vt:lpstr>
      <vt:lpstr>One Year on – The Sale and Supply of Alcohol Act 2012</vt:lpstr>
      <vt:lpstr>New Beginning's </vt:lpstr>
      <vt:lpstr>Eureka Moments!</vt:lpstr>
      <vt:lpstr>Key Challenges</vt:lpstr>
      <vt:lpstr>Priorities</vt:lpstr>
      <vt:lpstr> Queenstown Dynamics</vt:lpstr>
      <vt:lpstr>Key Leanings</vt:lpstr>
      <vt:lpstr>Moving Forward….</vt:lpstr>
      <vt:lpstr>Questions?</vt:lpstr>
    </vt:vector>
  </TitlesOfParts>
  <Company>QLDC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Council Workshop: Residential Chapter</dc:title>
  <dc:creator>Matthew Paetz</dc:creator>
  <cp:lastModifiedBy>CathyB</cp:lastModifiedBy>
  <cp:revision>53</cp:revision>
  <cp:lastPrinted>2013-11-10T20:58:33Z</cp:lastPrinted>
  <dcterms:created xsi:type="dcterms:W3CDTF">2015-03-10T04:01:37Z</dcterms:created>
  <dcterms:modified xsi:type="dcterms:W3CDTF">2015-07-06T01:29:36Z</dcterms:modified>
</cp:coreProperties>
</file>